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1" r:id="rId5"/>
    <p:sldId id="260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80" d="100"/>
          <a:sy n="80" d="100"/>
        </p:scale>
        <p:origin x="30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44C7D-398D-A44D-90A9-9C5901DF69C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C09CB5-CB05-4941-9F0C-4D7EAB973970}">
      <dgm:prSet phldrT="[Text]"/>
      <dgm:spPr/>
      <dgm:t>
        <a:bodyPr/>
        <a:lstStyle/>
        <a:p>
          <a:r>
            <a:rPr lang="en-GB" dirty="0"/>
            <a:t>Concern</a:t>
          </a:r>
        </a:p>
      </dgm:t>
    </dgm:pt>
    <dgm:pt modelId="{64A556D4-3D7B-C146-BA94-B344FE0B3A83}" type="parTrans" cxnId="{47FB5C4E-283E-1148-B10F-C19874BA7567}">
      <dgm:prSet/>
      <dgm:spPr/>
      <dgm:t>
        <a:bodyPr/>
        <a:lstStyle/>
        <a:p>
          <a:endParaRPr lang="en-GB"/>
        </a:p>
      </dgm:t>
    </dgm:pt>
    <dgm:pt modelId="{47154DAA-E59B-6248-B8BA-9F0F9845AE5A}" type="sibTrans" cxnId="{47FB5C4E-283E-1148-B10F-C19874BA7567}">
      <dgm:prSet/>
      <dgm:spPr/>
      <dgm:t>
        <a:bodyPr/>
        <a:lstStyle/>
        <a:p>
          <a:endParaRPr lang="en-GB"/>
        </a:p>
      </dgm:t>
    </dgm:pt>
    <dgm:pt modelId="{A12FDC89-18B5-704E-9E2A-EFD6C87EF540}">
      <dgm:prSet phldrT="[Text]"/>
      <dgm:spPr/>
      <dgm:t>
        <a:bodyPr/>
        <a:lstStyle/>
        <a:p>
          <a:r>
            <a:rPr lang="en-GB" dirty="0"/>
            <a:t>Assess</a:t>
          </a:r>
        </a:p>
      </dgm:t>
    </dgm:pt>
    <dgm:pt modelId="{F58E0965-B98A-3C4A-AC7A-222D9FDF9EAE}" type="parTrans" cxnId="{C6B6B755-DA30-9B4A-8A8C-DBCE3D1DB4E4}">
      <dgm:prSet/>
      <dgm:spPr/>
      <dgm:t>
        <a:bodyPr/>
        <a:lstStyle/>
        <a:p>
          <a:endParaRPr lang="en-GB"/>
        </a:p>
      </dgm:t>
    </dgm:pt>
    <dgm:pt modelId="{B8B0C6DD-37DA-C740-B2EC-24CDCB4E0E96}" type="sibTrans" cxnId="{C6B6B755-DA30-9B4A-8A8C-DBCE3D1DB4E4}">
      <dgm:prSet/>
      <dgm:spPr/>
      <dgm:t>
        <a:bodyPr/>
        <a:lstStyle/>
        <a:p>
          <a:endParaRPr lang="en-GB"/>
        </a:p>
      </dgm:t>
    </dgm:pt>
    <dgm:pt modelId="{4E9CDD7E-26AA-464E-93E7-EB6D9BF7A6E1}">
      <dgm:prSet phldrT="[Text]" custT="1"/>
      <dgm:spPr/>
      <dgm:t>
        <a:bodyPr/>
        <a:lstStyle/>
        <a:p>
          <a:r>
            <a:rPr lang="en-GB" sz="1000" dirty="0"/>
            <a:t>Referral placed on CPOMS under category Pre-SEND Query (for our records)</a:t>
          </a:r>
        </a:p>
      </dgm:t>
    </dgm:pt>
    <dgm:pt modelId="{4345D88F-0602-0C4E-9FB6-F1D4CA2CCC4F}" type="parTrans" cxnId="{2B0C6996-44C8-4F41-B302-059233ABFE4A}">
      <dgm:prSet/>
      <dgm:spPr/>
      <dgm:t>
        <a:bodyPr/>
        <a:lstStyle/>
        <a:p>
          <a:endParaRPr lang="en-GB"/>
        </a:p>
      </dgm:t>
    </dgm:pt>
    <dgm:pt modelId="{730993B2-8028-5C4D-8B9F-DEAA1B996244}" type="sibTrans" cxnId="{2B0C6996-44C8-4F41-B302-059233ABFE4A}">
      <dgm:prSet/>
      <dgm:spPr/>
      <dgm:t>
        <a:bodyPr/>
        <a:lstStyle/>
        <a:p>
          <a:endParaRPr lang="en-GB"/>
        </a:p>
      </dgm:t>
    </dgm:pt>
    <dgm:pt modelId="{0A8A2EC7-B000-4E4F-BB31-EB05F1F06A5D}">
      <dgm:prSet phldrT="[Text]" custT="1"/>
      <dgm:spPr/>
      <dgm:t>
        <a:bodyPr/>
        <a:lstStyle/>
        <a:p>
          <a:r>
            <a:rPr lang="en-GB" sz="1000" dirty="0"/>
            <a:t>Round Robin sent to all staff involved with the student- Round Robin ascertains what strategies have been tried and inquires further with regard to concern</a:t>
          </a:r>
        </a:p>
      </dgm:t>
    </dgm:pt>
    <dgm:pt modelId="{F940E9CF-3968-AD4F-89A3-74AFDE13F4E9}" type="parTrans" cxnId="{596CD940-600D-9E49-AE02-B54462B28546}">
      <dgm:prSet/>
      <dgm:spPr/>
      <dgm:t>
        <a:bodyPr/>
        <a:lstStyle/>
        <a:p>
          <a:endParaRPr lang="en-GB"/>
        </a:p>
      </dgm:t>
    </dgm:pt>
    <dgm:pt modelId="{76CC4B66-C2B0-0242-A9E7-0EC0C57658AD}" type="sibTrans" cxnId="{596CD940-600D-9E49-AE02-B54462B28546}">
      <dgm:prSet/>
      <dgm:spPr/>
      <dgm:t>
        <a:bodyPr/>
        <a:lstStyle/>
        <a:p>
          <a:endParaRPr lang="en-GB"/>
        </a:p>
      </dgm:t>
    </dgm:pt>
    <dgm:pt modelId="{F6302A0E-CAA8-B149-91E5-0B1E4C6AE5C8}">
      <dgm:prSet phldrT="[Text]"/>
      <dgm:spPr/>
      <dgm:t>
        <a:bodyPr/>
        <a:lstStyle/>
        <a:p>
          <a:r>
            <a:rPr lang="en-GB" dirty="0"/>
            <a:t>Plan </a:t>
          </a:r>
        </a:p>
      </dgm:t>
    </dgm:pt>
    <dgm:pt modelId="{70B7FB8A-9ECD-8D4A-BB66-8AAFBA5B14A7}" type="parTrans" cxnId="{37FF80B3-C530-D44D-8058-0BA0143DDB77}">
      <dgm:prSet/>
      <dgm:spPr/>
      <dgm:t>
        <a:bodyPr/>
        <a:lstStyle/>
        <a:p>
          <a:endParaRPr lang="en-GB"/>
        </a:p>
      </dgm:t>
    </dgm:pt>
    <dgm:pt modelId="{631E2EE7-C77A-1141-B3A9-363CFB5B82AD}" type="sibTrans" cxnId="{37FF80B3-C530-D44D-8058-0BA0143DDB77}">
      <dgm:prSet/>
      <dgm:spPr/>
      <dgm:t>
        <a:bodyPr/>
        <a:lstStyle/>
        <a:p>
          <a:endParaRPr lang="en-GB"/>
        </a:p>
      </dgm:t>
    </dgm:pt>
    <dgm:pt modelId="{AD1DFE53-76CD-354B-8E6C-98C37E0A4A60}">
      <dgm:prSet/>
      <dgm:spPr/>
      <dgm:t>
        <a:bodyPr/>
        <a:lstStyle/>
        <a:p>
          <a:r>
            <a:rPr lang="en-GB" dirty="0"/>
            <a:t>Do</a:t>
          </a:r>
        </a:p>
      </dgm:t>
    </dgm:pt>
    <dgm:pt modelId="{AFE2B19D-0D79-4B40-A002-B662A09AB52E}" type="parTrans" cxnId="{EC1D828A-F201-6240-BFB4-94D9E9AE8991}">
      <dgm:prSet/>
      <dgm:spPr/>
      <dgm:t>
        <a:bodyPr/>
        <a:lstStyle/>
        <a:p>
          <a:endParaRPr lang="en-GB"/>
        </a:p>
      </dgm:t>
    </dgm:pt>
    <dgm:pt modelId="{A92FF7E6-25D6-C54B-9E73-65521FD46340}" type="sibTrans" cxnId="{EC1D828A-F201-6240-BFB4-94D9E9AE8991}">
      <dgm:prSet/>
      <dgm:spPr/>
      <dgm:t>
        <a:bodyPr/>
        <a:lstStyle/>
        <a:p>
          <a:endParaRPr lang="en-GB"/>
        </a:p>
      </dgm:t>
    </dgm:pt>
    <dgm:pt modelId="{F77CFFF4-2EAB-BB4B-AB1D-4B8B7735AA42}">
      <dgm:prSet/>
      <dgm:spPr/>
      <dgm:t>
        <a:bodyPr/>
        <a:lstStyle/>
        <a:p>
          <a:r>
            <a:rPr lang="en-GB" dirty="0"/>
            <a:t>Review</a:t>
          </a:r>
        </a:p>
      </dgm:t>
    </dgm:pt>
    <dgm:pt modelId="{C8214FA0-5D00-D343-A95C-5F45E542EE6E}" type="parTrans" cxnId="{6719E1E7-A93A-AF40-9BF9-45EAFB471EC7}">
      <dgm:prSet/>
      <dgm:spPr/>
      <dgm:t>
        <a:bodyPr/>
        <a:lstStyle/>
        <a:p>
          <a:endParaRPr lang="en-GB"/>
        </a:p>
      </dgm:t>
    </dgm:pt>
    <dgm:pt modelId="{E722F55B-BB0F-C247-A2C3-0AF7093F96E4}" type="sibTrans" cxnId="{6719E1E7-A93A-AF40-9BF9-45EAFB471EC7}">
      <dgm:prSet/>
      <dgm:spPr/>
      <dgm:t>
        <a:bodyPr/>
        <a:lstStyle/>
        <a:p>
          <a:endParaRPr lang="en-GB"/>
        </a:p>
      </dgm:t>
    </dgm:pt>
    <dgm:pt modelId="{5B6BFC6B-1A2B-2D40-A182-557CC32A2F13}">
      <dgm:prSet custT="1"/>
      <dgm:spPr/>
      <dgm:t>
        <a:bodyPr/>
        <a:lstStyle/>
        <a:p>
          <a:r>
            <a:rPr lang="en-GB" sz="1000" dirty="0"/>
            <a:t>Staff implement strategies  and adaptations as per suggested strategies sent out on Information Giving Round Robin.</a:t>
          </a:r>
        </a:p>
      </dgm:t>
    </dgm:pt>
    <dgm:pt modelId="{7F16DA42-457B-124D-A064-0D3D5AB957BA}" type="parTrans" cxnId="{8A8E942C-758E-8C49-96F8-722452E1FEE2}">
      <dgm:prSet/>
      <dgm:spPr/>
      <dgm:t>
        <a:bodyPr/>
        <a:lstStyle/>
        <a:p>
          <a:endParaRPr lang="en-GB"/>
        </a:p>
      </dgm:t>
    </dgm:pt>
    <dgm:pt modelId="{88F4C723-F05B-494F-B66F-1F54BF1D5BB0}" type="sibTrans" cxnId="{8A8E942C-758E-8C49-96F8-722452E1FEE2}">
      <dgm:prSet/>
      <dgm:spPr/>
      <dgm:t>
        <a:bodyPr/>
        <a:lstStyle/>
        <a:p>
          <a:endParaRPr lang="en-GB"/>
        </a:p>
      </dgm:t>
    </dgm:pt>
    <dgm:pt modelId="{2A134577-5464-8F47-B17B-2A93A4177708}">
      <dgm:prSet custT="1"/>
      <dgm:spPr/>
      <dgm:t>
        <a:bodyPr/>
        <a:lstStyle/>
        <a:p>
          <a:r>
            <a:rPr lang="en-GB" sz="1000" dirty="0"/>
            <a:t>Targeted interventions carried out</a:t>
          </a:r>
        </a:p>
      </dgm:t>
    </dgm:pt>
    <dgm:pt modelId="{CA51E4F1-29B8-1149-A2C4-FED7758CE426}" type="parTrans" cxnId="{F15B87E4-0EAF-5D4A-8541-5610F69F831F}">
      <dgm:prSet/>
      <dgm:spPr/>
      <dgm:t>
        <a:bodyPr/>
        <a:lstStyle/>
        <a:p>
          <a:endParaRPr lang="en-GB"/>
        </a:p>
      </dgm:t>
    </dgm:pt>
    <dgm:pt modelId="{74973822-BC81-7E43-8CAC-AB64D0F75046}" type="sibTrans" cxnId="{F15B87E4-0EAF-5D4A-8541-5610F69F831F}">
      <dgm:prSet/>
      <dgm:spPr/>
      <dgm:t>
        <a:bodyPr/>
        <a:lstStyle/>
        <a:p>
          <a:endParaRPr lang="en-GB"/>
        </a:p>
      </dgm:t>
    </dgm:pt>
    <dgm:pt modelId="{83417965-4E55-874B-A36A-E06AFDECA29E}">
      <dgm:prSet custT="1"/>
      <dgm:spPr/>
      <dgm:t>
        <a:bodyPr/>
        <a:lstStyle/>
        <a:p>
          <a:r>
            <a:rPr lang="en-GB" sz="1000" dirty="0"/>
            <a:t>Transition plan in place if attendance is a concern</a:t>
          </a:r>
        </a:p>
      </dgm:t>
    </dgm:pt>
    <dgm:pt modelId="{BA31DBE0-71E1-B846-9005-789A78609BA7}" type="parTrans" cxnId="{F20511E4-F726-6A4F-BE29-2A5A35D91A84}">
      <dgm:prSet/>
      <dgm:spPr/>
      <dgm:t>
        <a:bodyPr/>
        <a:lstStyle/>
        <a:p>
          <a:endParaRPr lang="en-GB"/>
        </a:p>
      </dgm:t>
    </dgm:pt>
    <dgm:pt modelId="{B3AD4796-A898-7B43-9229-F444034C8265}" type="sibTrans" cxnId="{F20511E4-F726-6A4F-BE29-2A5A35D91A84}">
      <dgm:prSet/>
      <dgm:spPr/>
      <dgm:t>
        <a:bodyPr/>
        <a:lstStyle/>
        <a:p>
          <a:endParaRPr lang="en-GB"/>
        </a:p>
      </dgm:t>
    </dgm:pt>
    <dgm:pt modelId="{18810549-85E6-744C-B88E-C04C12E28FF1}">
      <dgm:prSet custT="1"/>
      <dgm:spPr/>
      <dgm:t>
        <a:bodyPr/>
        <a:lstStyle/>
        <a:p>
          <a:r>
            <a:rPr lang="en-GB" sz="1000" dirty="0"/>
            <a:t>Round Robin sent to all staff involved to give feedback</a:t>
          </a:r>
        </a:p>
      </dgm:t>
    </dgm:pt>
    <dgm:pt modelId="{088227B7-05BD-AF42-97A8-069DCDFDEDA7}" type="parTrans" cxnId="{9CC64F72-BEB4-3842-92D2-2E005E93776C}">
      <dgm:prSet/>
      <dgm:spPr/>
      <dgm:t>
        <a:bodyPr/>
        <a:lstStyle/>
        <a:p>
          <a:endParaRPr lang="en-GB"/>
        </a:p>
      </dgm:t>
    </dgm:pt>
    <dgm:pt modelId="{15AD1871-0C79-FE4B-BD41-2F16A285A48A}" type="sibTrans" cxnId="{9CC64F72-BEB4-3842-92D2-2E005E93776C}">
      <dgm:prSet/>
      <dgm:spPr/>
      <dgm:t>
        <a:bodyPr/>
        <a:lstStyle/>
        <a:p>
          <a:endParaRPr lang="en-GB"/>
        </a:p>
      </dgm:t>
    </dgm:pt>
    <dgm:pt modelId="{86CD10E4-FDF3-9342-A510-9BD7C1E26B41}">
      <dgm:prSet custT="1"/>
      <dgm:spPr/>
      <dgm:t>
        <a:bodyPr/>
        <a:lstStyle/>
        <a:p>
          <a:r>
            <a:rPr lang="en-GB" sz="1000" dirty="0"/>
            <a:t>Student voice</a:t>
          </a:r>
        </a:p>
      </dgm:t>
    </dgm:pt>
    <dgm:pt modelId="{371BBED9-EA6D-194D-87FD-7DDC7F1F4710}" type="parTrans" cxnId="{0205E4EA-E61E-114D-B458-0449985FC38B}">
      <dgm:prSet/>
      <dgm:spPr/>
      <dgm:t>
        <a:bodyPr/>
        <a:lstStyle/>
        <a:p>
          <a:endParaRPr lang="en-GB"/>
        </a:p>
      </dgm:t>
    </dgm:pt>
    <dgm:pt modelId="{8EB773E6-E911-2841-BF71-03A171304802}" type="sibTrans" cxnId="{0205E4EA-E61E-114D-B458-0449985FC38B}">
      <dgm:prSet/>
      <dgm:spPr/>
      <dgm:t>
        <a:bodyPr/>
        <a:lstStyle/>
        <a:p>
          <a:endParaRPr lang="en-GB"/>
        </a:p>
      </dgm:t>
    </dgm:pt>
    <dgm:pt modelId="{55BAEDFA-9EDC-AD43-A084-5162109AF35E}">
      <dgm:prSet phldrT="[Text]" custT="1"/>
      <dgm:spPr/>
      <dgm:t>
        <a:bodyPr/>
        <a:lstStyle/>
        <a:p>
          <a:r>
            <a:rPr lang="en-GB" sz="1000" dirty="0"/>
            <a:t>SENCO/ASENCO collates information and devises suitable strategies, accessing advice from external professionals if required.</a:t>
          </a:r>
        </a:p>
      </dgm:t>
    </dgm:pt>
    <dgm:pt modelId="{591C35D2-01DB-924E-A53F-80E85193C3CD}" type="parTrans" cxnId="{9E11D2C3-34E9-3646-988D-EF340292D6F5}">
      <dgm:prSet/>
      <dgm:spPr/>
      <dgm:t>
        <a:bodyPr/>
        <a:lstStyle/>
        <a:p>
          <a:endParaRPr lang="en-GB"/>
        </a:p>
      </dgm:t>
    </dgm:pt>
    <dgm:pt modelId="{2A3DC9F9-A0D3-1F4F-966A-EF6E97419DB5}" type="sibTrans" cxnId="{9E11D2C3-34E9-3646-988D-EF340292D6F5}">
      <dgm:prSet/>
      <dgm:spPr/>
      <dgm:t>
        <a:bodyPr/>
        <a:lstStyle/>
        <a:p>
          <a:endParaRPr lang="en-GB"/>
        </a:p>
      </dgm:t>
    </dgm:pt>
    <dgm:pt modelId="{58CA3997-5527-9A4A-9009-9503DCE5998C}">
      <dgm:prSet custT="1"/>
      <dgm:spPr/>
      <dgm:t>
        <a:bodyPr/>
        <a:lstStyle/>
        <a:p>
          <a:r>
            <a:rPr lang="en-GB" sz="1000" dirty="0"/>
            <a:t>Cognitive assessments completed by SENCO/ASENCO- to see if there is a learning need.</a:t>
          </a:r>
        </a:p>
      </dgm:t>
    </dgm:pt>
    <dgm:pt modelId="{885B6F59-25DC-F645-8D07-7BC04B700F1F}" type="parTrans" cxnId="{F65F6D84-6BBC-1C45-AFF9-F4BD9A37DF53}">
      <dgm:prSet/>
      <dgm:spPr/>
      <dgm:t>
        <a:bodyPr/>
        <a:lstStyle/>
        <a:p>
          <a:endParaRPr lang="en-GB"/>
        </a:p>
      </dgm:t>
    </dgm:pt>
    <dgm:pt modelId="{48424E3D-A898-EE4D-92B8-814FEF3E0475}" type="sibTrans" cxnId="{F65F6D84-6BBC-1C45-AFF9-F4BD9A37DF53}">
      <dgm:prSet/>
      <dgm:spPr/>
      <dgm:t>
        <a:bodyPr/>
        <a:lstStyle/>
        <a:p>
          <a:endParaRPr lang="en-GB"/>
        </a:p>
      </dgm:t>
    </dgm:pt>
    <dgm:pt modelId="{44C43312-2B9D-AF44-ABBC-ADDDC3C6327C}">
      <dgm:prSet phldrT="[Text]" custT="1"/>
      <dgm:spPr/>
      <dgm:t>
        <a:bodyPr/>
        <a:lstStyle/>
        <a:p>
          <a:pPr>
            <a:buClrTx/>
            <a:buSzTx/>
            <a:buFontTx/>
            <a:buNone/>
          </a:pPr>
          <a:r>
            <a:rPr lang="en-GB" sz="1000" dirty="0"/>
            <a:t> Member of staff raising concern contacts home to discuss with parent/carer</a:t>
          </a:r>
        </a:p>
      </dgm:t>
    </dgm:pt>
    <dgm:pt modelId="{BD05E64F-A101-D542-9064-6A455D5FD0BB}" type="parTrans" cxnId="{FE70656F-0B0B-6641-845B-FC4A6C1EDF7A}">
      <dgm:prSet/>
      <dgm:spPr/>
      <dgm:t>
        <a:bodyPr/>
        <a:lstStyle/>
        <a:p>
          <a:endParaRPr lang="en-GB"/>
        </a:p>
      </dgm:t>
    </dgm:pt>
    <dgm:pt modelId="{105E23F6-3B0F-B544-A2A5-FAF0EF93EDCF}" type="sibTrans" cxnId="{FE70656F-0B0B-6641-845B-FC4A6C1EDF7A}">
      <dgm:prSet/>
      <dgm:spPr/>
      <dgm:t>
        <a:bodyPr/>
        <a:lstStyle/>
        <a:p>
          <a:endParaRPr lang="en-GB"/>
        </a:p>
      </dgm:t>
    </dgm:pt>
    <dgm:pt modelId="{77A0491D-72F0-014E-B89A-EB7567288BE0}">
      <dgm:prSet custT="1"/>
      <dgm:spPr/>
      <dgm:t>
        <a:bodyPr/>
        <a:lstStyle/>
        <a:p>
          <a:r>
            <a:rPr lang="en-GB" sz="1000" dirty="0"/>
            <a:t>Strategies formulated by SENCO/ASENCO and shared with all staff via  Information Giving Round Robin</a:t>
          </a:r>
        </a:p>
      </dgm:t>
    </dgm:pt>
    <dgm:pt modelId="{3CD65B6D-34C7-224E-BCE6-2E6539C83BAD}" type="parTrans" cxnId="{A3A27767-E202-C747-B1CD-CC871D624F58}">
      <dgm:prSet/>
      <dgm:spPr/>
      <dgm:t>
        <a:bodyPr/>
        <a:lstStyle/>
        <a:p>
          <a:endParaRPr lang="en-GB"/>
        </a:p>
      </dgm:t>
    </dgm:pt>
    <dgm:pt modelId="{71778664-5CDA-2B41-801D-D817A2FA31CD}" type="sibTrans" cxnId="{A3A27767-E202-C747-B1CD-CC871D624F58}">
      <dgm:prSet/>
      <dgm:spPr/>
      <dgm:t>
        <a:bodyPr/>
        <a:lstStyle/>
        <a:p>
          <a:endParaRPr lang="en-GB"/>
        </a:p>
      </dgm:t>
    </dgm:pt>
    <dgm:pt modelId="{61812C8C-E798-F94C-BAFB-621430EB6659}">
      <dgm:prSet custT="1"/>
      <dgm:spPr/>
      <dgm:t>
        <a:bodyPr/>
        <a:lstStyle/>
        <a:p>
          <a:r>
            <a:rPr lang="en-GB" sz="1000" dirty="0"/>
            <a:t>Strategies implanted for 6-8 weeks (or longer if required) </a:t>
          </a:r>
        </a:p>
      </dgm:t>
    </dgm:pt>
    <dgm:pt modelId="{12D0A7E1-DCAC-0C47-906C-5276A8A8AE25}" type="parTrans" cxnId="{FCA1DCBC-00CD-E14C-9D1A-ECD9DEA26DAA}">
      <dgm:prSet/>
      <dgm:spPr/>
      <dgm:t>
        <a:bodyPr/>
        <a:lstStyle/>
        <a:p>
          <a:endParaRPr lang="en-GB"/>
        </a:p>
      </dgm:t>
    </dgm:pt>
    <dgm:pt modelId="{B3BCFB0D-5C99-2640-967D-422F9B477C38}" type="sibTrans" cxnId="{FCA1DCBC-00CD-E14C-9D1A-ECD9DEA26DAA}">
      <dgm:prSet/>
      <dgm:spPr/>
      <dgm:t>
        <a:bodyPr/>
        <a:lstStyle/>
        <a:p>
          <a:endParaRPr lang="en-GB"/>
        </a:p>
      </dgm:t>
    </dgm:pt>
    <dgm:pt modelId="{F55DC3E2-F64E-B94E-900C-41A077D222CE}">
      <dgm:prSet custT="1"/>
      <dgm:spPr/>
      <dgm:t>
        <a:bodyPr/>
        <a:lstStyle/>
        <a:p>
          <a:r>
            <a:rPr lang="en-GB" sz="1000" dirty="0"/>
            <a:t>SENCO/ASENCO  will contact you to discuss strategies </a:t>
          </a:r>
        </a:p>
      </dgm:t>
    </dgm:pt>
    <dgm:pt modelId="{2EA0D40B-B751-8947-BE3A-1CB8699176BE}" type="parTrans" cxnId="{47892434-5FF3-9346-A488-447152166B1A}">
      <dgm:prSet/>
      <dgm:spPr/>
      <dgm:t>
        <a:bodyPr/>
        <a:lstStyle/>
        <a:p>
          <a:endParaRPr lang="en-GB"/>
        </a:p>
      </dgm:t>
    </dgm:pt>
    <dgm:pt modelId="{1DBA6C2C-6622-3049-B071-CC57C6CE4819}" type="sibTrans" cxnId="{47892434-5FF3-9346-A488-447152166B1A}">
      <dgm:prSet/>
      <dgm:spPr/>
      <dgm:t>
        <a:bodyPr/>
        <a:lstStyle/>
        <a:p>
          <a:endParaRPr lang="en-GB"/>
        </a:p>
      </dgm:t>
    </dgm:pt>
    <dgm:pt modelId="{A9652B4F-A166-EE49-9CF1-69F6CB333C7E}">
      <dgm:prSet custT="1"/>
      <dgm:spPr/>
      <dgm:t>
        <a:bodyPr/>
        <a:lstStyle/>
        <a:p>
          <a:r>
            <a:rPr lang="en-GB" sz="1000" dirty="0"/>
            <a:t>Strategies reviewed via Round Robin to all staff, and collated by SENCO / ASENCO</a:t>
          </a:r>
        </a:p>
      </dgm:t>
    </dgm:pt>
    <dgm:pt modelId="{B915FD62-23C5-AC48-8E14-4E57F454B9B4}" type="parTrans" cxnId="{E7104DB2-61A1-1545-8618-1AC033C225C8}">
      <dgm:prSet/>
      <dgm:spPr/>
      <dgm:t>
        <a:bodyPr/>
        <a:lstStyle/>
        <a:p>
          <a:endParaRPr lang="en-GB"/>
        </a:p>
      </dgm:t>
    </dgm:pt>
    <dgm:pt modelId="{01FC31AF-E6EB-D04B-BF81-F487B1DB6715}" type="sibTrans" cxnId="{E7104DB2-61A1-1545-8618-1AC033C225C8}">
      <dgm:prSet/>
      <dgm:spPr/>
      <dgm:t>
        <a:bodyPr/>
        <a:lstStyle/>
        <a:p>
          <a:endParaRPr lang="en-GB"/>
        </a:p>
      </dgm:t>
    </dgm:pt>
    <dgm:pt modelId="{3449473B-580E-8B41-A66D-ED8D9D1357A0}">
      <dgm:prSet custT="1"/>
      <dgm:spPr/>
      <dgm:t>
        <a:bodyPr/>
        <a:lstStyle/>
        <a:p>
          <a:r>
            <a:rPr lang="en-GB" sz="1000" dirty="0"/>
            <a:t>Decision made depending on progress and feedback. This may be:</a:t>
          </a:r>
        </a:p>
      </dgm:t>
    </dgm:pt>
    <dgm:pt modelId="{92C23572-EF63-8040-A14A-8A05F27778F1}" type="parTrans" cxnId="{0EE37C76-8E8D-0544-9552-463349CE3ED4}">
      <dgm:prSet/>
      <dgm:spPr/>
      <dgm:t>
        <a:bodyPr/>
        <a:lstStyle/>
        <a:p>
          <a:endParaRPr lang="en-GB"/>
        </a:p>
      </dgm:t>
    </dgm:pt>
    <dgm:pt modelId="{B596FC97-2BA3-0B41-860D-328F2875A081}" type="sibTrans" cxnId="{0EE37C76-8E8D-0544-9552-463349CE3ED4}">
      <dgm:prSet/>
      <dgm:spPr/>
      <dgm:t>
        <a:bodyPr/>
        <a:lstStyle/>
        <a:p>
          <a:endParaRPr lang="en-GB"/>
        </a:p>
      </dgm:t>
    </dgm:pt>
    <dgm:pt modelId="{2DEACD90-FB26-5448-BA72-F6D88550EEB5}">
      <dgm:prSet custT="1"/>
      <dgm:spPr/>
      <dgm:t>
        <a:bodyPr/>
        <a:lstStyle/>
        <a:p>
          <a:r>
            <a:rPr lang="en-GB" sz="1000" dirty="0"/>
            <a:t>Strategies are successful and student is able to engage. </a:t>
          </a:r>
        </a:p>
      </dgm:t>
    </dgm:pt>
    <dgm:pt modelId="{6526FC30-F25E-304B-AA17-C170A213BF35}" type="parTrans" cxnId="{B468B8F0-D79A-D144-BED1-1AFE24068FB9}">
      <dgm:prSet/>
      <dgm:spPr/>
      <dgm:t>
        <a:bodyPr/>
        <a:lstStyle/>
        <a:p>
          <a:endParaRPr lang="en-GB"/>
        </a:p>
      </dgm:t>
    </dgm:pt>
    <dgm:pt modelId="{777638C3-7FDC-EC40-B1F2-D71F7FE6A22E}" type="sibTrans" cxnId="{B468B8F0-D79A-D144-BED1-1AFE24068FB9}">
      <dgm:prSet/>
      <dgm:spPr/>
      <dgm:t>
        <a:bodyPr/>
        <a:lstStyle/>
        <a:p>
          <a:endParaRPr lang="en-GB"/>
        </a:p>
      </dgm:t>
    </dgm:pt>
    <dgm:pt modelId="{196448E3-AE4E-1340-8F96-911AB498E7B0}">
      <dgm:prSet custT="1"/>
      <dgm:spPr/>
      <dgm:t>
        <a:bodyPr/>
        <a:lstStyle/>
        <a:p>
          <a:r>
            <a:rPr lang="en-GB" sz="1000" dirty="0"/>
            <a:t>Further cycle of strategies to build on what worked and tweak those that didn’t</a:t>
          </a:r>
        </a:p>
      </dgm:t>
    </dgm:pt>
    <dgm:pt modelId="{1D0F9A60-55ED-B849-B92B-8C1058742460}" type="parTrans" cxnId="{043A172A-5C89-8A48-AD51-60FDB0B6BEE4}">
      <dgm:prSet/>
      <dgm:spPr/>
      <dgm:t>
        <a:bodyPr/>
        <a:lstStyle/>
        <a:p>
          <a:endParaRPr lang="en-GB"/>
        </a:p>
      </dgm:t>
    </dgm:pt>
    <dgm:pt modelId="{9D23C088-960F-A442-ABA8-EACE2183F646}" type="sibTrans" cxnId="{043A172A-5C89-8A48-AD51-60FDB0B6BEE4}">
      <dgm:prSet/>
      <dgm:spPr/>
      <dgm:t>
        <a:bodyPr/>
        <a:lstStyle/>
        <a:p>
          <a:endParaRPr lang="en-GB"/>
        </a:p>
      </dgm:t>
    </dgm:pt>
    <dgm:pt modelId="{02F74310-CD23-CF4B-B2E5-923661590476}">
      <dgm:prSet custT="1"/>
      <dgm:spPr/>
      <dgm:t>
        <a:bodyPr/>
        <a:lstStyle/>
        <a:p>
          <a:r>
            <a:rPr lang="en-GB" sz="1000" dirty="0"/>
            <a:t>Contact made with parents/carers to discuss review</a:t>
          </a:r>
        </a:p>
      </dgm:t>
    </dgm:pt>
    <dgm:pt modelId="{0B00B1E4-7105-CF40-9BF9-3E85C18DE77D}" type="parTrans" cxnId="{2D376047-8568-DB4C-B29E-D797081947EA}">
      <dgm:prSet/>
      <dgm:spPr/>
      <dgm:t>
        <a:bodyPr/>
        <a:lstStyle/>
        <a:p>
          <a:endParaRPr lang="en-GB"/>
        </a:p>
      </dgm:t>
    </dgm:pt>
    <dgm:pt modelId="{B66CF4DC-1D87-214D-803B-E6BFA8DE6388}" type="sibTrans" cxnId="{2D376047-8568-DB4C-B29E-D797081947EA}">
      <dgm:prSet/>
      <dgm:spPr/>
      <dgm:t>
        <a:bodyPr/>
        <a:lstStyle/>
        <a:p>
          <a:endParaRPr lang="en-GB"/>
        </a:p>
      </dgm:t>
    </dgm:pt>
    <dgm:pt modelId="{6FD0F833-0942-DF43-91F6-1C2DBB93FDAD}">
      <dgm:prSet custT="1"/>
      <dgm:spPr/>
      <dgm:t>
        <a:bodyPr/>
        <a:lstStyle/>
        <a:p>
          <a:r>
            <a:rPr lang="en-GB" sz="1000" dirty="0"/>
            <a:t>Parents / carers invited in to school to discuss if we think that your child needs to be on the SEND register.</a:t>
          </a:r>
        </a:p>
      </dgm:t>
    </dgm:pt>
    <dgm:pt modelId="{165D4CBD-D89F-B047-AAFD-22E2035B3330}" type="parTrans" cxnId="{BEC08092-3F10-8B44-AD50-4B57141357A5}">
      <dgm:prSet/>
      <dgm:spPr/>
      <dgm:t>
        <a:bodyPr/>
        <a:lstStyle/>
        <a:p>
          <a:endParaRPr lang="en-GB"/>
        </a:p>
      </dgm:t>
    </dgm:pt>
    <dgm:pt modelId="{4DD17DC4-2C54-E949-B30D-48B63A4BEB62}" type="sibTrans" cxnId="{BEC08092-3F10-8B44-AD50-4B57141357A5}">
      <dgm:prSet/>
      <dgm:spPr/>
      <dgm:t>
        <a:bodyPr/>
        <a:lstStyle/>
        <a:p>
          <a:endParaRPr lang="en-GB"/>
        </a:p>
      </dgm:t>
    </dgm:pt>
    <dgm:pt modelId="{83584AE9-F405-4F48-B3A7-B318DD248CBF}">
      <dgm:prSet custT="1"/>
      <dgm:spPr/>
      <dgm:t>
        <a:bodyPr/>
        <a:lstStyle/>
        <a:p>
          <a:r>
            <a:rPr lang="en-GB" sz="1000" dirty="0"/>
            <a:t>Decision made by SENCO / ASENCO, in conjunction with parents, as to any onward referrals required. You will always be asked to consent to any referrals. All referrals must be sanctioned by Principal or SENCO</a:t>
          </a:r>
        </a:p>
      </dgm:t>
    </dgm:pt>
    <dgm:pt modelId="{84C58DAB-18B4-094D-AD74-D9E2893C3EA0}" type="parTrans" cxnId="{BDBB944F-B857-5142-9823-2710EBCB768E}">
      <dgm:prSet/>
      <dgm:spPr/>
      <dgm:t>
        <a:bodyPr/>
        <a:lstStyle/>
        <a:p>
          <a:endParaRPr lang="en-GB"/>
        </a:p>
      </dgm:t>
    </dgm:pt>
    <dgm:pt modelId="{4C667C10-E439-8241-8AAE-F5F95F00780B}" type="sibTrans" cxnId="{BDBB944F-B857-5142-9823-2710EBCB768E}">
      <dgm:prSet/>
      <dgm:spPr/>
      <dgm:t>
        <a:bodyPr/>
        <a:lstStyle/>
        <a:p>
          <a:endParaRPr lang="en-GB"/>
        </a:p>
      </dgm:t>
    </dgm:pt>
    <dgm:pt modelId="{D033FA92-A360-1740-AA0B-646D205381F3}">
      <dgm:prSet custT="1"/>
      <dgm:spPr/>
      <dgm:t>
        <a:bodyPr/>
        <a:lstStyle/>
        <a:p>
          <a:r>
            <a:rPr lang="en-GB" sz="1000" dirty="0"/>
            <a:t>Learning Plan generated and any further referrals completed</a:t>
          </a:r>
        </a:p>
      </dgm:t>
    </dgm:pt>
    <dgm:pt modelId="{FF6B1F12-B3EA-2E47-BA89-B8EFD39CB677}" type="parTrans" cxnId="{AE1F1D7D-25F8-9643-9B93-1A299478F8CD}">
      <dgm:prSet/>
      <dgm:spPr/>
      <dgm:t>
        <a:bodyPr/>
        <a:lstStyle/>
        <a:p>
          <a:endParaRPr lang="en-GB"/>
        </a:p>
      </dgm:t>
    </dgm:pt>
    <dgm:pt modelId="{94DEE900-4AEB-864A-846B-8E46EA148FDA}" type="sibTrans" cxnId="{AE1F1D7D-25F8-9643-9B93-1A299478F8CD}">
      <dgm:prSet/>
      <dgm:spPr/>
      <dgm:t>
        <a:bodyPr/>
        <a:lstStyle/>
        <a:p>
          <a:endParaRPr lang="en-GB"/>
        </a:p>
      </dgm:t>
    </dgm:pt>
    <dgm:pt modelId="{6DF6D4CE-C2A3-4446-A691-B7E94B543226}">
      <dgm:prSet/>
      <dgm:spPr/>
      <dgm:t>
        <a:bodyPr/>
        <a:lstStyle/>
        <a:p>
          <a:r>
            <a:rPr lang="en-GB" dirty="0"/>
            <a:t>A teacher raises a concern in their lesson- they will contact you to share this.</a:t>
          </a:r>
        </a:p>
      </dgm:t>
    </dgm:pt>
    <dgm:pt modelId="{D7B0034C-66E3-4E16-BA09-387C9F9BB481}" type="parTrans" cxnId="{220C48D9-001D-409A-8FC4-955062367C09}">
      <dgm:prSet/>
      <dgm:spPr/>
    </dgm:pt>
    <dgm:pt modelId="{B0584386-C92A-4397-97A5-A22C38F84D3E}" type="sibTrans" cxnId="{220C48D9-001D-409A-8FC4-955062367C09}">
      <dgm:prSet/>
      <dgm:spPr/>
    </dgm:pt>
    <dgm:pt modelId="{7D4894CF-5F04-4AEB-99F3-1E5626B292EA}">
      <dgm:prSet/>
      <dgm:spPr/>
      <dgm:t>
        <a:bodyPr/>
        <a:lstStyle/>
        <a:p>
          <a:r>
            <a:rPr lang="en-GB" dirty="0"/>
            <a:t>You are worried about your child and raise a concern with the pastoral staff or one of your child’s teachers.</a:t>
          </a:r>
        </a:p>
      </dgm:t>
    </dgm:pt>
    <dgm:pt modelId="{237676BF-02C8-455D-8610-45BE3A8E80DD}" type="parTrans" cxnId="{C3DB1885-FB04-433D-9807-EA2A4357D37A}">
      <dgm:prSet/>
      <dgm:spPr/>
    </dgm:pt>
    <dgm:pt modelId="{5B7435E6-E136-42E9-B8A8-BAE410CEDD21}" type="sibTrans" cxnId="{C3DB1885-FB04-433D-9807-EA2A4357D37A}">
      <dgm:prSet/>
      <dgm:spPr/>
    </dgm:pt>
    <dgm:pt modelId="{D722FBD1-9707-4A7C-8970-D503BD0EED83}">
      <dgm:prSet/>
      <dgm:spPr/>
      <dgm:t>
        <a:bodyPr/>
        <a:lstStyle/>
        <a:p>
          <a:r>
            <a:rPr lang="en-GB" dirty="0"/>
            <a:t>You raise a concern with the school’s </a:t>
          </a:r>
          <a:r>
            <a:rPr lang="en-GB" dirty="0" err="1"/>
            <a:t>SENCo</a:t>
          </a:r>
          <a:r>
            <a:rPr lang="en-GB" dirty="0"/>
            <a:t> (email address on the website)</a:t>
          </a:r>
        </a:p>
      </dgm:t>
    </dgm:pt>
    <dgm:pt modelId="{F241E992-2DBD-4023-BAC4-AAA4B4874855}" type="parTrans" cxnId="{88FF6189-25AC-4BB7-9BF5-3B62A5EA4BC6}">
      <dgm:prSet/>
      <dgm:spPr/>
    </dgm:pt>
    <dgm:pt modelId="{D39C79AA-55FC-48D6-BAB3-E0D79DFC6451}" type="sibTrans" cxnId="{88FF6189-25AC-4BB7-9BF5-3B62A5EA4BC6}">
      <dgm:prSet/>
      <dgm:spPr/>
    </dgm:pt>
    <dgm:pt modelId="{897865B3-EAE8-41C9-A26A-7CEA9C67114C}">
      <dgm:prSet/>
      <dgm:spPr/>
      <dgm:t>
        <a:bodyPr/>
        <a:lstStyle/>
        <a:p>
          <a:r>
            <a:rPr lang="en-GB" dirty="0"/>
            <a:t>Other mechanisms, such as data drops, behaviour reports, trigger a concern</a:t>
          </a:r>
        </a:p>
      </dgm:t>
    </dgm:pt>
    <dgm:pt modelId="{89310438-335A-4E94-A7F3-B0C59440DD47}" type="parTrans" cxnId="{C4B7EFB0-56E5-4CC2-8BDE-AA5DBE3D037F}">
      <dgm:prSet/>
      <dgm:spPr/>
    </dgm:pt>
    <dgm:pt modelId="{DABDBD2D-7EEB-4837-B123-3E2340F945EA}" type="sibTrans" cxnId="{C4B7EFB0-56E5-4CC2-8BDE-AA5DBE3D037F}">
      <dgm:prSet/>
      <dgm:spPr/>
    </dgm:pt>
    <dgm:pt modelId="{3BD824DA-FBBB-4DF2-874D-5091B9607B1F}">
      <dgm:prSet/>
      <dgm:spPr/>
      <dgm:t>
        <a:bodyPr/>
        <a:lstStyle/>
        <a:p>
          <a:r>
            <a:rPr lang="en-GB" dirty="0"/>
            <a:t>Outside professionals raise a concern</a:t>
          </a:r>
        </a:p>
      </dgm:t>
    </dgm:pt>
    <dgm:pt modelId="{A7EE01A2-9C30-4B8E-A077-5F54EF69979F}" type="parTrans" cxnId="{CBC4FC39-F900-48B2-BDE0-B923D2BFAD51}">
      <dgm:prSet/>
      <dgm:spPr/>
    </dgm:pt>
    <dgm:pt modelId="{F0B29D47-C99A-4A2B-9BA6-398C4508A637}" type="sibTrans" cxnId="{CBC4FC39-F900-48B2-BDE0-B923D2BFAD51}">
      <dgm:prSet/>
      <dgm:spPr/>
    </dgm:pt>
    <dgm:pt modelId="{CA744D9D-578B-40CE-AB7F-771E52A9C943}">
      <dgm:prSet custT="1"/>
      <dgm:spPr/>
      <dgm:t>
        <a:bodyPr/>
        <a:lstStyle/>
        <a:p>
          <a:r>
            <a:rPr lang="en-GB" sz="1000" dirty="0"/>
            <a:t>Home visit arranged by SENCO/Attendance Lead if we are worried about your child not wanting to come to school.</a:t>
          </a:r>
        </a:p>
      </dgm:t>
    </dgm:pt>
    <dgm:pt modelId="{40331D57-4E75-4836-8B88-576BF93AC308}" type="parTrans" cxnId="{BB9FDBB4-0F3E-43DA-9598-F0F9F8A19875}">
      <dgm:prSet/>
      <dgm:spPr/>
    </dgm:pt>
    <dgm:pt modelId="{1C28B2E0-0C3E-4EA4-BDC1-9C0C507F0FC4}" type="sibTrans" cxnId="{BB9FDBB4-0F3E-43DA-9598-F0F9F8A19875}">
      <dgm:prSet/>
      <dgm:spPr/>
    </dgm:pt>
    <dgm:pt modelId="{327E098C-F2D3-384E-ACB9-EDDDE8E64BCE}" type="pres">
      <dgm:prSet presAssocID="{A6544C7D-398D-A44D-90A9-9C5901DF69C0}" presName="linearFlow" presStyleCnt="0">
        <dgm:presLayoutVars>
          <dgm:dir/>
          <dgm:animLvl val="lvl"/>
          <dgm:resizeHandles val="exact"/>
        </dgm:presLayoutVars>
      </dgm:prSet>
      <dgm:spPr/>
    </dgm:pt>
    <dgm:pt modelId="{5B246051-A5D0-6448-A74F-06F052793012}" type="pres">
      <dgm:prSet presAssocID="{F6C09CB5-CB05-4941-9F0C-4D7EAB973970}" presName="composite" presStyleCnt="0"/>
      <dgm:spPr/>
    </dgm:pt>
    <dgm:pt modelId="{F8B0CF6E-0193-5340-A838-80F5B8C876C5}" type="pres">
      <dgm:prSet presAssocID="{F6C09CB5-CB05-4941-9F0C-4D7EAB973970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5B8D5F2-A55D-0C4E-AD3A-E27FFED88577}" type="pres">
      <dgm:prSet presAssocID="{F6C09CB5-CB05-4941-9F0C-4D7EAB973970}" presName="descendantText" presStyleLbl="alignAcc1" presStyleIdx="0" presStyleCnt="5">
        <dgm:presLayoutVars>
          <dgm:bulletEnabled val="1"/>
        </dgm:presLayoutVars>
      </dgm:prSet>
      <dgm:spPr/>
    </dgm:pt>
    <dgm:pt modelId="{58DB620B-CC2D-084E-A51A-4439D773CC88}" type="pres">
      <dgm:prSet presAssocID="{47154DAA-E59B-6248-B8BA-9F0F9845AE5A}" presName="sp" presStyleCnt="0"/>
      <dgm:spPr/>
    </dgm:pt>
    <dgm:pt modelId="{FD9168DD-4262-0E43-846D-053DD4FD45F8}" type="pres">
      <dgm:prSet presAssocID="{A12FDC89-18B5-704E-9E2A-EFD6C87EF540}" presName="composite" presStyleCnt="0"/>
      <dgm:spPr/>
    </dgm:pt>
    <dgm:pt modelId="{9D278ADC-E2D7-9848-ADBC-DF0BC360F643}" type="pres">
      <dgm:prSet presAssocID="{A12FDC89-18B5-704E-9E2A-EFD6C87EF54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92477D35-EB80-FE42-8945-9B18F533AD52}" type="pres">
      <dgm:prSet presAssocID="{A12FDC89-18B5-704E-9E2A-EFD6C87EF540}" presName="descendantText" presStyleLbl="alignAcc1" presStyleIdx="1" presStyleCnt="5" custLinFactNeighborX="0" custLinFactNeighborY="2846">
        <dgm:presLayoutVars>
          <dgm:bulletEnabled val="1"/>
        </dgm:presLayoutVars>
      </dgm:prSet>
      <dgm:spPr/>
    </dgm:pt>
    <dgm:pt modelId="{E934EA99-15D9-EF40-95D0-5116B194203D}" type="pres">
      <dgm:prSet presAssocID="{B8B0C6DD-37DA-C740-B2EC-24CDCB4E0E96}" presName="sp" presStyleCnt="0"/>
      <dgm:spPr/>
    </dgm:pt>
    <dgm:pt modelId="{CF73A111-36AB-2C40-8118-E3F5B0D9A4E8}" type="pres">
      <dgm:prSet presAssocID="{F6302A0E-CAA8-B149-91E5-0B1E4C6AE5C8}" presName="composite" presStyleCnt="0"/>
      <dgm:spPr/>
    </dgm:pt>
    <dgm:pt modelId="{47243B56-EDDC-E047-AB02-70EC4D0DA6D8}" type="pres">
      <dgm:prSet presAssocID="{F6302A0E-CAA8-B149-91E5-0B1E4C6AE5C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B1BC880-3269-B040-A2E9-B7C9B14BDD8D}" type="pres">
      <dgm:prSet presAssocID="{F6302A0E-CAA8-B149-91E5-0B1E4C6AE5C8}" presName="descendantText" presStyleLbl="alignAcc1" presStyleIdx="2" presStyleCnt="5" custScaleY="93233">
        <dgm:presLayoutVars>
          <dgm:bulletEnabled val="1"/>
        </dgm:presLayoutVars>
      </dgm:prSet>
      <dgm:spPr/>
    </dgm:pt>
    <dgm:pt modelId="{F4769125-B2A7-3344-A56C-E19C527560ED}" type="pres">
      <dgm:prSet presAssocID="{631E2EE7-C77A-1141-B3A9-363CFB5B82AD}" presName="sp" presStyleCnt="0"/>
      <dgm:spPr/>
    </dgm:pt>
    <dgm:pt modelId="{EDE94FBB-4927-BE43-A789-022F74F001B1}" type="pres">
      <dgm:prSet presAssocID="{AD1DFE53-76CD-354B-8E6C-98C37E0A4A60}" presName="composite" presStyleCnt="0"/>
      <dgm:spPr/>
    </dgm:pt>
    <dgm:pt modelId="{2D62F55B-20E4-184A-BCE1-3B55D35E79BA}" type="pres">
      <dgm:prSet presAssocID="{AD1DFE53-76CD-354B-8E6C-98C37E0A4A6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6A4B0D0-1DA8-7046-8B8F-1E40963A1E23}" type="pres">
      <dgm:prSet presAssocID="{AD1DFE53-76CD-354B-8E6C-98C37E0A4A60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559156E2-07FB-F844-B8A5-1205C1F22371}" type="pres">
      <dgm:prSet presAssocID="{A92FF7E6-25D6-C54B-9E73-65521FD46340}" presName="sp" presStyleCnt="0"/>
      <dgm:spPr/>
    </dgm:pt>
    <dgm:pt modelId="{14C37C77-C33F-FE4A-BFEA-6708CE31846B}" type="pres">
      <dgm:prSet presAssocID="{F77CFFF4-2EAB-BB4B-AB1D-4B8B7735AA42}" presName="composite" presStyleCnt="0"/>
      <dgm:spPr/>
    </dgm:pt>
    <dgm:pt modelId="{984FF33D-4560-0146-87F0-59D2EDAD9D40}" type="pres">
      <dgm:prSet presAssocID="{F77CFFF4-2EAB-BB4B-AB1D-4B8B7735AA4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EA49F44-1CBC-7A44-A7C2-77D09BD9C412}" type="pres">
      <dgm:prSet presAssocID="{F77CFFF4-2EAB-BB4B-AB1D-4B8B7735AA42}" presName="descendantText" presStyleLbl="alignAcc1" presStyleIdx="4" presStyleCnt="5" custScaleY="194269">
        <dgm:presLayoutVars>
          <dgm:bulletEnabled val="1"/>
        </dgm:presLayoutVars>
      </dgm:prSet>
      <dgm:spPr/>
    </dgm:pt>
  </dgm:ptLst>
  <dgm:cxnLst>
    <dgm:cxn modelId="{52E0D207-D4BF-7F4B-8946-C5FAA5FB2702}" type="presOf" srcId="{58CA3997-5527-9A4A-9009-9503DCE5998C}" destId="{92477D35-EB80-FE42-8945-9B18F533AD52}" srcOrd="0" destOrd="3" presId="urn:microsoft.com/office/officeart/2005/8/layout/chevron2"/>
    <dgm:cxn modelId="{D8B5C80C-1949-4F79-BD37-9C5AEDC4AE5A}" type="presOf" srcId="{7D4894CF-5F04-4AEB-99F3-1E5626B292EA}" destId="{B5B8D5F2-A55D-0C4E-AD3A-E27FFED88577}" srcOrd="0" destOrd="1" presId="urn:microsoft.com/office/officeart/2005/8/layout/chevron2"/>
    <dgm:cxn modelId="{E1320B1F-664F-B342-AB40-A2D2ED6C012F}" type="presOf" srcId="{3449473B-580E-8B41-A66D-ED8D9D1357A0}" destId="{9EA49F44-1CBC-7A44-A7C2-77D09BD9C412}" srcOrd="0" destOrd="3" presId="urn:microsoft.com/office/officeart/2005/8/layout/chevron2"/>
    <dgm:cxn modelId="{4035AD20-8EAA-264D-A94C-D7EBB9853512}" type="presOf" srcId="{D033FA92-A360-1740-AA0B-646D205381F3}" destId="{9EA49F44-1CBC-7A44-A7C2-77D09BD9C412}" srcOrd="0" destOrd="8" presId="urn:microsoft.com/office/officeart/2005/8/layout/chevron2"/>
    <dgm:cxn modelId="{118B3022-FD00-4595-9DDB-A68A9B2B2BDC}" type="presOf" srcId="{6DF6D4CE-C2A3-4446-A691-B7E94B543226}" destId="{B5B8D5F2-A55D-0C4E-AD3A-E27FFED88577}" srcOrd="0" destOrd="0" presId="urn:microsoft.com/office/officeart/2005/8/layout/chevron2"/>
    <dgm:cxn modelId="{C8A8BE23-1012-104F-8BF2-E2366C39B09F}" type="presOf" srcId="{18810549-85E6-744C-B88E-C04C12E28FF1}" destId="{9EA49F44-1CBC-7A44-A7C2-77D09BD9C412}" srcOrd="0" destOrd="0" presId="urn:microsoft.com/office/officeart/2005/8/layout/chevron2"/>
    <dgm:cxn modelId="{F73B0B24-6A44-6943-AE70-20492420E872}" type="presOf" srcId="{83584AE9-F405-4F48-B3A7-B318DD248CBF}" destId="{9EA49F44-1CBC-7A44-A7C2-77D09BD9C412}" srcOrd="0" destOrd="9" presId="urn:microsoft.com/office/officeart/2005/8/layout/chevron2"/>
    <dgm:cxn modelId="{75893E29-B50C-6B42-8262-A80D2700777C}" type="presOf" srcId="{A12FDC89-18B5-704E-9E2A-EFD6C87EF540}" destId="{9D278ADC-E2D7-9848-ADBC-DF0BC360F643}" srcOrd="0" destOrd="0" presId="urn:microsoft.com/office/officeart/2005/8/layout/chevron2"/>
    <dgm:cxn modelId="{043A172A-5C89-8A48-AD51-60FDB0B6BEE4}" srcId="{3449473B-580E-8B41-A66D-ED8D9D1357A0}" destId="{196448E3-AE4E-1340-8F96-911AB498E7B0}" srcOrd="1" destOrd="0" parTransId="{1D0F9A60-55ED-B849-B92B-8C1058742460}" sibTransId="{9D23C088-960F-A442-ABA8-EACE2183F646}"/>
    <dgm:cxn modelId="{8A8E942C-758E-8C49-96F8-722452E1FEE2}" srcId="{AD1DFE53-76CD-354B-8E6C-98C37E0A4A60}" destId="{5B6BFC6B-1A2B-2D40-A182-557CC32A2F13}" srcOrd="1" destOrd="0" parTransId="{7F16DA42-457B-124D-A064-0D3D5AB957BA}" sibTransId="{88F4C723-F05B-494F-B66F-1F54BF1D5BB0}"/>
    <dgm:cxn modelId="{4F662A2F-F77B-1747-8B55-10D77C932F40}" type="presOf" srcId="{0A8A2EC7-B000-4E4F-BB31-EB05F1F06A5D}" destId="{92477D35-EB80-FE42-8945-9B18F533AD52}" srcOrd="0" destOrd="2" presId="urn:microsoft.com/office/officeart/2005/8/layout/chevron2"/>
    <dgm:cxn modelId="{47892434-5FF3-9346-A488-447152166B1A}" srcId="{AD1DFE53-76CD-354B-8E6C-98C37E0A4A60}" destId="{F55DC3E2-F64E-B94E-900C-41A077D222CE}" srcOrd="0" destOrd="0" parTransId="{2EA0D40B-B751-8947-BE3A-1CB8699176BE}" sibTransId="{1DBA6C2C-6622-3049-B071-CC57C6CE4819}"/>
    <dgm:cxn modelId="{5B36DE36-C9D4-254C-9EC7-FF7EC13459E9}" type="presOf" srcId="{F6302A0E-CAA8-B149-91E5-0B1E4C6AE5C8}" destId="{47243B56-EDDC-E047-AB02-70EC4D0DA6D8}" srcOrd="0" destOrd="0" presId="urn:microsoft.com/office/officeart/2005/8/layout/chevron2"/>
    <dgm:cxn modelId="{CBC4FC39-F900-48B2-BDE0-B923D2BFAD51}" srcId="{F6C09CB5-CB05-4941-9F0C-4D7EAB973970}" destId="{3BD824DA-FBBB-4DF2-874D-5091B9607B1F}" srcOrd="4" destOrd="0" parTransId="{A7EE01A2-9C30-4B8E-A077-5F54EF69979F}" sibTransId="{F0B29D47-C99A-4A2B-9BA6-398C4508A637}"/>
    <dgm:cxn modelId="{596CD940-600D-9E49-AE02-B54462B28546}" srcId="{A12FDC89-18B5-704E-9E2A-EFD6C87EF540}" destId="{0A8A2EC7-B000-4E4F-BB31-EB05F1F06A5D}" srcOrd="2" destOrd="0" parTransId="{F940E9CF-3968-AD4F-89A3-74AFDE13F4E9}" sibTransId="{76CC4B66-C2B0-0242-A9E7-0EC0C57658AD}"/>
    <dgm:cxn modelId="{D5A1EF45-C1B6-7941-A681-024E641E2A1E}" type="presOf" srcId="{77A0491D-72F0-014E-B89A-EB7567288BE0}" destId="{5B1BC880-3269-B040-A2E9-B7C9B14BDD8D}" srcOrd="0" destOrd="1" presId="urn:microsoft.com/office/officeart/2005/8/layout/chevron2"/>
    <dgm:cxn modelId="{2D376047-8568-DB4C-B29E-D797081947EA}" srcId="{F77CFFF4-2EAB-BB4B-AB1D-4B8B7735AA42}" destId="{02F74310-CD23-CF4B-B2E5-923661590476}" srcOrd="4" destOrd="0" parTransId="{0B00B1E4-7105-CF40-9BF9-3E85C18DE77D}" sibTransId="{B66CF4DC-1D87-214D-803B-E6BFA8DE6388}"/>
    <dgm:cxn modelId="{A3A27767-E202-C747-B1CD-CC871D624F58}" srcId="{F6302A0E-CAA8-B149-91E5-0B1E4C6AE5C8}" destId="{77A0491D-72F0-014E-B89A-EB7567288BE0}" srcOrd="1" destOrd="0" parTransId="{3CD65B6D-34C7-224E-BCE6-2E6539C83BAD}" sibTransId="{71778664-5CDA-2B41-801D-D817A2FA31CD}"/>
    <dgm:cxn modelId="{DBCC5A68-111A-E047-9D78-A62270B58ACB}" type="presOf" srcId="{5B6BFC6B-1A2B-2D40-A182-557CC32A2F13}" destId="{06A4B0D0-1DA8-7046-8B8F-1E40963A1E23}" srcOrd="0" destOrd="1" presId="urn:microsoft.com/office/officeart/2005/8/layout/chevron2"/>
    <dgm:cxn modelId="{6AAFD048-CE4A-7141-A9BD-629D1E2790E1}" type="presOf" srcId="{55BAEDFA-9EDC-AD43-A084-5162109AF35E}" destId="{5B1BC880-3269-B040-A2E9-B7C9B14BDD8D}" srcOrd="0" destOrd="0" presId="urn:microsoft.com/office/officeart/2005/8/layout/chevron2"/>
    <dgm:cxn modelId="{7A5D006A-C1E1-4D3D-899D-5E9DD64C12D0}" type="presOf" srcId="{D722FBD1-9707-4A7C-8970-D503BD0EED83}" destId="{B5B8D5F2-A55D-0C4E-AD3A-E27FFED88577}" srcOrd="0" destOrd="2" presId="urn:microsoft.com/office/officeart/2005/8/layout/chevron2"/>
    <dgm:cxn modelId="{64B5534D-95E0-425F-9D4E-FD3DDDB37005}" type="presOf" srcId="{3BD824DA-FBBB-4DF2-874D-5091B9607B1F}" destId="{B5B8D5F2-A55D-0C4E-AD3A-E27FFED88577}" srcOrd="0" destOrd="4" presId="urn:microsoft.com/office/officeart/2005/8/layout/chevron2"/>
    <dgm:cxn modelId="{47FB5C4E-283E-1148-B10F-C19874BA7567}" srcId="{A6544C7D-398D-A44D-90A9-9C5901DF69C0}" destId="{F6C09CB5-CB05-4941-9F0C-4D7EAB973970}" srcOrd="0" destOrd="0" parTransId="{64A556D4-3D7B-C146-BA94-B344FE0B3A83}" sibTransId="{47154DAA-E59B-6248-B8BA-9F0F9845AE5A}"/>
    <dgm:cxn modelId="{FE70656F-0B0B-6641-845B-FC4A6C1EDF7A}" srcId="{A12FDC89-18B5-704E-9E2A-EFD6C87EF540}" destId="{44C43312-2B9D-AF44-ABBC-ADDDC3C6327C}" srcOrd="1" destOrd="0" parTransId="{BD05E64F-A101-D542-9064-6A455D5FD0BB}" sibTransId="{105E23F6-3B0F-B544-A2A5-FAF0EF93EDCF}"/>
    <dgm:cxn modelId="{BDBB944F-B857-5142-9823-2710EBCB768E}" srcId="{F77CFFF4-2EAB-BB4B-AB1D-4B8B7735AA42}" destId="{83584AE9-F405-4F48-B3A7-B318DD248CBF}" srcOrd="7" destOrd="0" parTransId="{84C58DAB-18B4-094D-AD74-D9E2893C3EA0}" sibTransId="{4C667C10-E439-8241-8AAE-F5F95F00780B}"/>
    <dgm:cxn modelId="{40EBDC51-7DC1-B145-8618-9025E1C1D357}" type="presOf" srcId="{86CD10E4-FDF3-9342-A510-9BD7C1E26B41}" destId="{9EA49F44-1CBC-7A44-A7C2-77D09BD9C412}" srcOrd="0" destOrd="1" presId="urn:microsoft.com/office/officeart/2005/8/layout/chevron2"/>
    <dgm:cxn modelId="{9CC64F72-BEB4-3842-92D2-2E005E93776C}" srcId="{F77CFFF4-2EAB-BB4B-AB1D-4B8B7735AA42}" destId="{18810549-85E6-744C-B88E-C04C12E28FF1}" srcOrd="0" destOrd="0" parTransId="{088227B7-05BD-AF42-97A8-069DCDFDEDA7}" sibTransId="{15AD1871-0C79-FE4B-BD41-2F16A285A48A}"/>
    <dgm:cxn modelId="{C6B6B755-DA30-9B4A-8A8C-DBCE3D1DB4E4}" srcId="{A6544C7D-398D-A44D-90A9-9C5901DF69C0}" destId="{A12FDC89-18B5-704E-9E2A-EFD6C87EF540}" srcOrd="1" destOrd="0" parTransId="{F58E0965-B98A-3C4A-AC7A-222D9FDF9EAE}" sibTransId="{B8B0C6DD-37DA-C740-B2EC-24CDCB4E0E96}"/>
    <dgm:cxn modelId="{61892976-C573-0248-B0F0-782184DD917C}" type="presOf" srcId="{A6544C7D-398D-A44D-90A9-9C5901DF69C0}" destId="{327E098C-F2D3-384E-ACB9-EDDDE8E64BCE}" srcOrd="0" destOrd="0" presId="urn:microsoft.com/office/officeart/2005/8/layout/chevron2"/>
    <dgm:cxn modelId="{0EE37C76-8E8D-0544-9552-463349CE3ED4}" srcId="{F77CFFF4-2EAB-BB4B-AB1D-4B8B7735AA42}" destId="{3449473B-580E-8B41-A66D-ED8D9D1357A0}" srcOrd="3" destOrd="0" parTransId="{92C23572-EF63-8040-A14A-8A05F27778F1}" sibTransId="{B596FC97-2BA3-0B41-860D-328F2875A081}"/>
    <dgm:cxn modelId="{DE0BAD5A-B94A-464F-AF3A-E4EC17954DD2}" type="presOf" srcId="{61812C8C-E798-F94C-BAFB-621430EB6659}" destId="{06A4B0D0-1DA8-7046-8B8F-1E40963A1E23}" srcOrd="0" destOrd="4" presId="urn:microsoft.com/office/officeart/2005/8/layout/chevron2"/>
    <dgm:cxn modelId="{AE1F1D7D-25F8-9643-9B93-1A299478F8CD}" srcId="{F77CFFF4-2EAB-BB4B-AB1D-4B8B7735AA42}" destId="{D033FA92-A360-1740-AA0B-646D205381F3}" srcOrd="6" destOrd="0" parTransId="{FF6B1F12-B3EA-2E47-BA89-B8EFD39CB677}" sibTransId="{94DEE900-4AEB-864A-846B-8E46EA148FDA}"/>
    <dgm:cxn modelId="{F65F6D84-6BBC-1C45-AFF9-F4BD9A37DF53}" srcId="{A12FDC89-18B5-704E-9E2A-EFD6C87EF540}" destId="{58CA3997-5527-9A4A-9009-9503DCE5998C}" srcOrd="3" destOrd="0" parTransId="{885B6F59-25DC-F645-8D07-7BC04B700F1F}" sibTransId="{48424E3D-A898-EE4D-92B8-814FEF3E0475}"/>
    <dgm:cxn modelId="{C3DB1885-FB04-433D-9807-EA2A4357D37A}" srcId="{F6C09CB5-CB05-4941-9F0C-4D7EAB973970}" destId="{7D4894CF-5F04-4AEB-99F3-1E5626B292EA}" srcOrd="1" destOrd="0" parTransId="{237676BF-02C8-455D-8610-45BE3A8E80DD}" sibTransId="{5B7435E6-E136-42E9-B8A8-BAE410CEDD21}"/>
    <dgm:cxn modelId="{2E0CFC88-5AD7-944C-BAF5-ABA3205E4A99}" type="presOf" srcId="{2DEACD90-FB26-5448-BA72-F6D88550EEB5}" destId="{9EA49F44-1CBC-7A44-A7C2-77D09BD9C412}" srcOrd="0" destOrd="4" presId="urn:microsoft.com/office/officeart/2005/8/layout/chevron2"/>
    <dgm:cxn modelId="{88FF6189-25AC-4BB7-9BF5-3B62A5EA4BC6}" srcId="{F6C09CB5-CB05-4941-9F0C-4D7EAB973970}" destId="{D722FBD1-9707-4A7C-8970-D503BD0EED83}" srcOrd="2" destOrd="0" parTransId="{F241E992-2DBD-4023-BAC4-AAA4B4874855}" sibTransId="{D39C79AA-55FC-48D6-BAB3-E0D79DFC6451}"/>
    <dgm:cxn modelId="{EC1D828A-F201-6240-BFB4-94D9E9AE8991}" srcId="{A6544C7D-398D-A44D-90A9-9C5901DF69C0}" destId="{AD1DFE53-76CD-354B-8E6C-98C37E0A4A60}" srcOrd="3" destOrd="0" parTransId="{AFE2B19D-0D79-4B40-A002-B662A09AB52E}" sibTransId="{A92FF7E6-25D6-C54B-9E73-65521FD46340}"/>
    <dgm:cxn modelId="{BEC08092-3F10-8B44-AD50-4B57141357A5}" srcId="{F77CFFF4-2EAB-BB4B-AB1D-4B8B7735AA42}" destId="{6FD0F833-0942-DF43-91F6-1C2DBB93FDAD}" srcOrd="5" destOrd="0" parTransId="{165D4CBD-D89F-B047-AAFD-22E2035B3330}" sibTransId="{4DD17DC4-2C54-E949-B30D-48B63A4BEB62}"/>
    <dgm:cxn modelId="{2B0C6996-44C8-4F41-B302-059233ABFE4A}" srcId="{A12FDC89-18B5-704E-9E2A-EFD6C87EF540}" destId="{4E9CDD7E-26AA-464E-93E7-EB6D9BF7A6E1}" srcOrd="0" destOrd="0" parTransId="{4345D88F-0602-0C4E-9FB6-F1D4CA2CCC4F}" sibTransId="{730993B2-8028-5C4D-8B9F-DEAA1B996244}"/>
    <dgm:cxn modelId="{1D9ADCA0-D718-4562-862D-8038AD68E7E5}" type="presOf" srcId="{897865B3-EAE8-41C9-A26A-7CEA9C67114C}" destId="{B5B8D5F2-A55D-0C4E-AD3A-E27FFED88577}" srcOrd="0" destOrd="3" presId="urn:microsoft.com/office/officeart/2005/8/layout/chevron2"/>
    <dgm:cxn modelId="{71547DA4-F00A-0F40-8407-206AA6F15ACF}" type="presOf" srcId="{2A134577-5464-8F47-B17B-2A93A4177708}" destId="{06A4B0D0-1DA8-7046-8B8F-1E40963A1E23}" srcOrd="0" destOrd="2" presId="urn:microsoft.com/office/officeart/2005/8/layout/chevron2"/>
    <dgm:cxn modelId="{D14E4DA7-F03D-4F9E-8A42-5162E0FB2089}" type="presOf" srcId="{CA744D9D-578B-40CE-AB7F-771E52A9C943}" destId="{92477D35-EB80-FE42-8945-9B18F533AD52}" srcOrd="0" destOrd="4" presId="urn:microsoft.com/office/officeart/2005/8/layout/chevron2"/>
    <dgm:cxn modelId="{C4B7EFB0-56E5-4CC2-8BDE-AA5DBE3D037F}" srcId="{F6C09CB5-CB05-4941-9F0C-4D7EAB973970}" destId="{897865B3-EAE8-41C9-A26A-7CEA9C67114C}" srcOrd="3" destOrd="0" parTransId="{89310438-335A-4E94-A7F3-B0C59440DD47}" sibTransId="{DABDBD2D-7EEB-4837-B123-3E2340F945EA}"/>
    <dgm:cxn modelId="{E7104DB2-61A1-1545-8618-1AC033C225C8}" srcId="{F77CFFF4-2EAB-BB4B-AB1D-4B8B7735AA42}" destId="{A9652B4F-A166-EE49-9CF1-69F6CB333C7E}" srcOrd="2" destOrd="0" parTransId="{B915FD62-23C5-AC48-8E14-4E57F454B9B4}" sibTransId="{01FC31AF-E6EB-D04B-BF81-F487B1DB6715}"/>
    <dgm:cxn modelId="{37FF80B3-C530-D44D-8058-0BA0143DDB77}" srcId="{A6544C7D-398D-A44D-90A9-9C5901DF69C0}" destId="{F6302A0E-CAA8-B149-91E5-0B1E4C6AE5C8}" srcOrd="2" destOrd="0" parTransId="{70B7FB8A-9ECD-8D4A-BB66-8AAFBA5B14A7}" sibTransId="{631E2EE7-C77A-1141-B3A9-363CFB5B82AD}"/>
    <dgm:cxn modelId="{BB9FDBB4-0F3E-43DA-9598-F0F9F8A19875}" srcId="{A12FDC89-18B5-704E-9E2A-EFD6C87EF540}" destId="{CA744D9D-578B-40CE-AB7F-771E52A9C943}" srcOrd="4" destOrd="0" parTransId="{40331D57-4E75-4836-8B88-576BF93AC308}" sibTransId="{1C28B2E0-0C3E-4EA4-BDC1-9C0C507F0FC4}"/>
    <dgm:cxn modelId="{FCA1DCBC-00CD-E14C-9D1A-ECD9DEA26DAA}" srcId="{AD1DFE53-76CD-354B-8E6C-98C37E0A4A60}" destId="{61812C8C-E798-F94C-BAFB-621430EB6659}" srcOrd="4" destOrd="0" parTransId="{12D0A7E1-DCAC-0C47-906C-5276A8A8AE25}" sibTransId="{B3BCFB0D-5C99-2640-967D-422F9B477C38}"/>
    <dgm:cxn modelId="{CA6907C0-BEE9-D642-878E-5CE9924BB62D}" type="presOf" srcId="{F55DC3E2-F64E-B94E-900C-41A077D222CE}" destId="{06A4B0D0-1DA8-7046-8B8F-1E40963A1E23}" srcOrd="0" destOrd="0" presId="urn:microsoft.com/office/officeart/2005/8/layout/chevron2"/>
    <dgm:cxn modelId="{9E11D2C3-34E9-3646-988D-EF340292D6F5}" srcId="{F6302A0E-CAA8-B149-91E5-0B1E4C6AE5C8}" destId="{55BAEDFA-9EDC-AD43-A084-5162109AF35E}" srcOrd="0" destOrd="0" parTransId="{591C35D2-01DB-924E-A53F-80E85193C3CD}" sibTransId="{2A3DC9F9-A0D3-1F4F-966A-EF6E97419DB5}"/>
    <dgm:cxn modelId="{D923A4CA-D8E6-0046-BC20-F87CB2CA5CCC}" type="presOf" srcId="{44C43312-2B9D-AF44-ABBC-ADDDC3C6327C}" destId="{92477D35-EB80-FE42-8945-9B18F533AD52}" srcOrd="0" destOrd="1" presId="urn:microsoft.com/office/officeart/2005/8/layout/chevron2"/>
    <dgm:cxn modelId="{220C48D9-001D-409A-8FC4-955062367C09}" srcId="{F6C09CB5-CB05-4941-9F0C-4D7EAB973970}" destId="{6DF6D4CE-C2A3-4446-A691-B7E94B543226}" srcOrd="0" destOrd="0" parTransId="{D7B0034C-66E3-4E16-BA09-387C9F9BB481}" sibTransId="{B0584386-C92A-4397-97A5-A22C38F84D3E}"/>
    <dgm:cxn modelId="{A3C282DE-286D-AF4F-AA26-0838CABF1F06}" type="presOf" srcId="{4E9CDD7E-26AA-464E-93E7-EB6D9BF7A6E1}" destId="{92477D35-EB80-FE42-8945-9B18F533AD52}" srcOrd="0" destOrd="0" presId="urn:microsoft.com/office/officeart/2005/8/layout/chevron2"/>
    <dgm:cxn modelId="{59A66AE0-495C-F145-AE7D-25742AC1E900}" type="presOf" srcId="{02F74310-CD23-CF4B-B2E5-923661590476}" destId="{9EA49F44-1CBC-7A44-A7C2-77D09BD9C412}" srcOrd="0" destOrd="6" presId="urn:microsoft.com/office/officeart/2005/8/layout/chevron2"/>
    <dgm:cxn modelId="{F20511E4-F726-6A4F-BE29-2A5A35D91A84}" srcId="{AD1DFE53-76CD-354B-8E6C-98C37E0A4A60}" destId="{83417965-4E55-874B-A36A-E06AFDECA29E}" srcOrd="3" destOrd="0" parTransId="{BA31DBE0-71E1-B846-9005-789A78609BA7}" sibTransId="{B3AD4796-A898-7B43-9229-F444034C8265}"/>
    <dgm:cxn modelId="{F15B87E4-0EAF-5D4A-8541-5610F69F831F}" srcId="{AD1DFE53-76CD-354B-8E6C-98C37E0A4A60}" destId="{2A134577-5464-8F47-B17B-2A93A4177708}" srcOrd="2" destOrd="0" parTransId="{CA51E4F1-29B8-1149-A2C4-FED7758CE426}" sibTransId="{74973822-BC81-7E43-8CAC-AB64D0F75046}"/>
    <dgm:cxn modelId="{6719E1E7-A93A-AF40-9BF9-45EAFB471EC7}" srcId="{A6544C7D-398D-A44D-90A9-9C5901DF69C0}" destId="{F77CFFF4-2EAB-BB4B-AB1D-4B8B7735AA42}" srcOrd="4" destOrd="0" parTransId="{C8214FA0-5D00-D343-A95C-5F45E542EE6E}" sibTransId="{E722F55B-BB0F-C247-A2C3-0AF7093F96E4}"/>
    <dgm:cxn modelId="{BB94D2E9-4994-8949-9E7C-575F4ABF139C}" type="presOf" srcId="{F77CFFF4-2EAB-BB4B-AB1D-4B8B7735AA42}" destId="{984FF33D-4560-0146-87F0-59D2EDAD9D40}" srcOrd="0" destOrd="0" presId="urn:microsoft.com/office/officeart/2005/8/layout/chevron2"/>
    <dgm:cxn modelId="{0205E4EA-E61E-114D-B458-0449985FC38B}" srcId="{F77CFFF4-2EAB-BB4B-AB1D-4B8B7735AA42}" destId="{86CD10E4-FDF3-9342-A510-9BD7C1E26B41}" srcOrd="1" destOrd="0" parTransId="{371BBED9-EA6D-194D-87FD-7DDC7F1F4710}" sibTransId="{8EB773E6-E911-2841-BF71-03A171304802}"/>
    <dgm:cxn modelId="{3B2FA3ED-8BA6-0E47-AB58-F82D4A4A5B55}" type="presOf" srcId="{6FD0F833-0942-DF43-91F6-1C2DBB93FDAD}" destId="{9EA49F44-1CBC-7A44-A7C2-77D09BD9C412}" srcOrd="0" destOrd="7" presId="urn:microsoft.com/office/officeart/2005/8/layout/chevron2"/>
    <dgm:cxn modelId="{616844EE-511A-5B49-AC36-37DED1EDC76B}" type="presOf" srcId="{A9652B4F-A166-EE49-9CF1-69F6CB333C7E}" destId="{9EA49F44-1CBC-7A44-A7C2-77D09BD9C412}" srcOrd="0" destOrd="2" presId="urn:microsoft.com/office/officeart/2005/8/layout/chevron2"/>
    <dgm:cxn modelId="{B468B8F0-D79A-D144-BED1-1AFE24068FB9}" srcId="{3449473B-580E-8B41-A66D-ED8D9D1357A0}" destId="{2DEACD90-FB26-5448-BA72-F6D88550EEB5}" srcOrd="0" destOrd="0" parTransId="{6526FC30-F25E-304B-AA17-C170A213BF35}" sibTransId="{777638C3-7FDC-EC40-B1F2-D71F7FE6A22E}"/>
    <dgm:cxn modelId="{FD6D16F5-B31E-E64B-B404-C113421DB55D}" type="presOf" srcId="{AD1DFE53-76CD-354B-8E6C-98C37E0A4A60}" destId="{2D62F55B-20E4-184A-BCE1-3B55D35E79BA}" srcOrd="0" destOrd="0" presId="urn:microsoft.com/office/officeart/2005/8/layout/chevron2"/>
    <dgm:cxn modelId="{24B5C4F5-F3F1-2648-B6C4-7E7B3B1C14ED}" type="presOf" srcId="{83417965-4E55-874B-A36A-E06AFDECA29E}" destId="{06A4B0D0-1DA8-7046-8B8F-1E40963A1E23}" srcOrd="0" destOrd="3" presId="urn:microsoft.com/office/officeart/2005/8/layout/chevron2"/>
    <dgm:cxn modelId="{9C41A9F7-AD57-8F48-9AC6-AC19CB6446EF}" type="presOf" srcId="{196448E3-AE4E-1340-8F96-911AB498E7B0}" destId="{9EA49F44-1CBC-7A44-A7C2-77D09BD9C412}" srcOrd="0" destOrd="5" presId="urn:microsoft.com/office/officeart/2005/8/layout/chevron2"/>
    <dgm:cxn modelId="{14370CFA-8B90-6949-8008-29ADCB8CA152}" type="presOf" srcId="{F6C09CB5-CB05-4941-9F0C-4D7EAB973970}" destId="{F8B0CF6E-0193-5340-A838-80F5B8C876C5}" srcOrd="0" destOrd="0" presId="urn:microsoft.com/office/officeart/2005/8/layout/chevron2"/>
    <dgm:cxn modelId="{E272846C-407D-9848-B0C6-BE468F76494F}" type="presParOf" srcId="{327E098C-F2D3-384E-ACB9-EDDDE8E64BCE}" destId="{5B246051-A5D0-6448-A74F-06F052793012}" srcOrd="0" destOrd="0" presId="urn:microsoft.com/office/officeart/2005/8/layout/chevron2"/>
    <dgm:cxn modelId="{34FBB7B6-A40D-BA42-A060-282F55190628}" type="presParOf" srcId="{5B246051-A5D0-6448-A74F-06F052793012}" destId="{F8B0CF6E-0193-5340-A838-80F5B8C876C5}" srcOrd="0" destOrd="0" presId="urn:microsoft.com/office/officeart/2005/8/layout/chevron2"/>
    <dgm:cxn modelId="{EDB22E67-7EB9-9C47-B1B4-21F0582A3B24}" type="presParOf" srcId="{5B246051-A5D0-6448-A74F-06F052793012}" destId="{B5B8D5F2-A55D-0C4E-AD3A-E27FFED88577}" srcOrd="1" destOrd="0" presId="urn:microsoft.com/office/officeart/2005/8/layout/chevron2"/>
    <dgm:cxn modelId="{6949E927-7452-D94E-B626-17E0B86D772B}" type="presParOf" srcId="{327E098C-F2D3-384E-ACB9-EDDDE8E64BCE}" destId="{58DB620B-CC2D-084E-A51A-4439D773CC88}" srcOrd="1" destOrd="0" presId="urn:microsoft.com/office/officeart/2005/8/layout/chevron2"/>
    <dgm:cxn modelId="{6CAB777F-B817-CE43-A2D5-29C6C2812DD8}" type="presParOf" srcId="{327E098C-F2D3-384E-ACB9-EDDDE8E64BCE}" destId="{FD9168DD-4262-0E43-846D-053DD4FD45F8}" srcOrd="2" destOrd="0" presId="urn:microsoft.com/office/officeart/2005/8/layout/chevron2"/>
    <dgm:cxn modelId="{71D9E2D5-ABA4-D247-AE43-59C1A4771D25}" type="presParOf" srcId="{FD9168DD-4262-0E43-846D-053DD4FD45F8}" destId="{9D278ADC-E2D7-9848-ADBC-DF0BC360F643}" srcOrd="0" destOrd="0" presId="urn:microsoft.com/office/officeart/2005/8/layout/chevron2"/>
    <dgm:cxn modelId="{22302346-716A-3044-BD31-6A407BAC373E}" type="presParOf" srcId="{FD9168DD-4262-0E43-846D-053DD4FD45F8}" destId="{92477D35-EB80-FE42-8945-9B18F533AD52}" srcOrd="1" destOrd="0" presId="urn:microsoft.com/office/officeart/2005/8/layout/chevron2"/>
    <dgm:cxn modelId="{7014C742-6AC0-5B4D-8316-97BDB0820338}" type="presParOf" srcId="{327E098C-F2D3-384E-ACB9-EDDDE8E64BCE}" destId="{E934EA99-15D9-EF40-95D0-5116B194203D}" srcOrd="3" destOrd="0" presId="urn:microsoft.com/office/officeart/2005/8/layout/chevron2"/>
    <dgm:cxn modelId="{3B35A130-0780-8E41-A0D9-778B05709402}" type="presParOf" srcId="{327E098C-F2D3-384E-ACB9-EDDDE8E64BCE}" destId="{CF73A111-36AB-2C40-8118-E3F5B0D9A4E8}" srcOrd="4" destOrd="0" presId="urn:microsoft.com/office/officeart/2005/8/layout/chevron2"/>
    <dgm:cxn modelId="{CCC55474-7B6C-144C-B54D-673198F81D5E}" type="presParOf" srcId="{CF73A111-36AB-2C40-8118-E3F5B0D9A4E8}" destId="{47243B56-EDDC-E047-AB02-70EC4D0DA6D8}" srcOrd="0" destOrd="0" presId="urn:microsoft.com/office/officeart/2005/8/layout/chevron2"/>
    <dgm:cxn modelId="{6A96525C-0428-0A45-BCF8-AC9BBA0A2BAF}" type="presParOf" srcId="{CF73A111-36AB-2C40-8118-E3F5B0D9A4E8}" destId="{5B1BC880-3269-B040-A2E9-B7C9B14BDD8D}" srcOrd="1" destOrd="0" presId="urn:microsoft.com/office/officeart/2005/8/layout/chevron2"/>
    <dgm:cxn modelId="{CA473297-9F16-054C-A459-EB5E3A2FB747}" type="presParOf" srcId="{327E098C-F2D3-384E-ACB9-EDDDE8E64BCE}" destId="{F4769125-B2A7-3344-A56C-E19C527560ED}" srcOrd="5" destOrd="0" presId="urn:microsoft.com/office/officeart/2005/8/layout/chevron2"/>
    <dgm:cxn modelId="{6F03469C-6F9C-1C45-A979-2C5B4BB26832}" type="presParOf" srcId="{327E098C-F2D3-384E-ACB9-EDDDE8E64BCE}" destId="{EDE94FBB-4927-BE43-A789-022F74F001B1}" srcOrd="6" destOrd="0" presId="urn:microsoft.com/office/officeart/2005/8/layout/chevron2"/>
    <dgm:cxn modelId="{A71374E5-291C-A14E-B6CD-40D9B915333D}" type="presParOf" srcId="{EDE94FBB-4927-BE43-A789-022F74F001B1}" destId="{2D62F55B-20E4-184A-BCE1-3B55D35E79BA}" srcOrd="0" destOrd="0" presId="urn:microsoft.com/office/officeart/2005/8/layout/chevron2"/>
    <dgm:cxn modelId="{218614D3-8D03-E04A-801C-1A9ED27426AD}" type="presParOf" srcId="{EDE94FBB-4927-BE43-A789-022F74F001B1}" destId="{06A4B0D0-1DA8-7046-8B8F-1E40963A1E23}" srcOrd="1" destOrd="0" presId="urn:microsoft.com/office/officeart/2005/8/layout/chevron2"/>
    <dgm:cxn modelId="{2C58BA91-6D37-F547-A9B2-F0B48014F827}" type="presParOf" srcId="{327E098C-F2D3-384E-ACB9-EDDDE8E64BCE}" destId="{559156E2-07FB-F844-B8A5-1205C1F22371}" srcOrd="7" destOrd="0" presId="urn:microsoft.com/office/officeart/2005/8/layout/chevron2"/>
    <dgm:cxn modelId="{4D3EA164-704B-DB4D-A46A-6872CACDC7A2}" type="presParOf" srcId="{327E098C-F2D3-384E-ACB9-EDDDE8E64BCE}" destId="{14C37C77-C33F-FE4A-BFEA-6708CE31846B}" srcOrd="8" destOrd="0" presId="urn:microsoft.com/office/officeart/2005/8/layout/chevron2"/>
    <dgm:cxn modelId="{85C8EE08-4081-B042-A1A9-B4845FA4435A}" type="presParOf" srcId="{14C37C77-C33F-FE4A-BFEA-6708CE31846B}" destId="{984FF33D-4560-0146-87F0-59D2EDAD9D40}" srcOrd="0" destOrd="0" presId="urn:microsoft.com/office/officeart/2005/8/layout/chevron2"/>
    <dgm:cxn modelId="{7BBE3C2A-2649-6A46-A005-2DBC842B98FE}" type="presParOf" srcId="{14C37C77-C33F-FE4A-BFEA-6708CE31846B}" destId="{9EA49F44-1CBC-7A44-A7C2-77D09BD9C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544C7D-398D-A44D-90A9-9C5901DF69C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C09CB5-CB05-4941-9F0C-4D7EAB973970}">
      <dgm:prSet phldrT="[Text]"/>
      <dgm:spPr/>
      <dgm:t>
        <a:bodyPr/>
        <a:lstStyle/>
        <a:p>
          <a:r>
            <a:rPr lang="en-GB" dirty="0"/>
            <a:t>Concern</a:t>
          </a:r>
        </a:p>
      </dgm:t>
    </dgm:pt>
    <dgm:pt modelId="{64A556D4-3D7B-C146-BA94-B344FE0B3A83}" type="parTrans" cxnId="{47FB5C4E-283E-1148-B10F-C19874BA7567}">
      <dgm:prSet/>
      <dgm:spPr/>
      <dgm:t>
        <a:bodyPr/>
        <a:lstStyle/>
        <a:p>
          <a:endParaRPr lang="en-GB"/>
        </a:p>
      </dgm:t>
    </dgm:pt>
    <dgm:pt modelId="{47154DAA-E59B-6248-B8BA-9F0F9845AE5A}" type="sibTrans" cxnId="{47FB5C4E-283E-1148-B10F-C19874BA7567}">
      <dgm:prSet/>
      <dgm:spPr/>
      <dgm:t>
        <a:bodyPr/>
        <a:lstStyle/>
        <a:p>
          <a:endParaRPr lang="en-GB"/>
        </a:p>
      </dgm:t>
    </dgm:pt>
    <dgm:pt modelId="{FC3002DF-9CDE-CC49-A3C6-41F87F1E2473}">
      <dgm:prSet phldrT="[Text]"/>
      <dgm:spPr/>
      <dgm:t>
        <a:bodyPr/>
        <a:lstStyle/>
        <a:p>
          <a:r>
            <a:rPr lang="en-GB" dirty="0"/>
            <a:t>Your child is already on the SEND register  but a concern is raised through the review process.</a:t>
          </a:r>
        </a:p>
      </dgm:t>
    </dgm:pt>
    <dgm:pt modelId="{43F223D5-116B-C04C-A794-925700CE0479}" type="parTrans" cxnId="{BDFEBA7F-40F7-E64C-B31F-1065079A76F2}">
      <dgm:prSet/>
      <dgm:spPr/>
      <dgm:t>
        <a:bodyPr/>
        <a:lstStyle/>
        <a:p>
          <a:endParaRPr lang="en-GB"/>
        </a:p>
      </dgm:t>
    </dgm:pt>
    <dgm:pt modelId="{77A80204-938E-D643-9A2D-9723F4273B2F}" type="sibTrans" cxnId="{BDFEBA7F-40F7-E64C-B31F-1065079A76F2}">
      <dgm:prSet/>
      <dgm:spPr/>
      <dgm:t>
        <a:bodyPr/>
        <a:lstStyle/>
        <a:p>
          <a:endParaRPr lang="en-GB"/>
        </a:p>
      </dgm:t>
    </dgm:pt>
    <dgm:pt modelId="{A12FDC89-18B5-704E-9E2A-EFD6C87EF540}">
      <dgm:prSet phldrT="[Text]"/>
      <dgm:spPr/>
      <dgm:t>
        <a:bodyPr/>
        <a:lstStyle/>
        <a:p>
          <a:r>
            <a:rPr lang="en-GB" dirty="0"/>
            <a:t>Assess</a:t>
          </a:r>
        </a:p>
      </dgm:t>
    </dgm:pt>
    <dgm:pt modelId="{F58E0965-B98A-3C4A-AC7A-222D9FDF9EAE}" type="parTrans" cxnId="{C6B6B755-DA30-9B4A-8A8C-DBCE3D1DB4E4}">
      <dgm:prSet/>
      <dgm:spPr/>
      <dgm:t>
        <a:bodyPr/>
        <a:lstStyle/>
        <a:p>
          <a:endParaRPr lang="en-GB"/>
        </a:p>
      </dgm:t>
    </dgm:pt>
    <dgm:pt modelId="{B8B0C6DD-37DA-C740-B2EC-24CDCB4E0E96}" type="sibTrans" cxnId="{C6B6B755-DA30-9B4A-8A8C-DBCE3D1DB4E4}">
      <dgm:prSet/>
      <dgm:spPr/>
      <dgm:t>
        <a:bodyPr/>
        <a:lstStyle/>
        <a:p>
          <a:endParaRPr lang="en-GB"/>
        </a:p>
      </dgm:t>
    </dgm:pt>
    <dgm:pt modelId="{4E9CDD7E-26AA-464E-93E7-EB6D9BF7A6E1}">
      <dgm:prSet phldrT="[Text]"/>
      <dgm:spPr/>
      <dgm:t>
        <a:bodyPr/>
        <a:lstStyle/>
        <a:p>
          <a:r>
            <a:rPr lang="en-GB" dirty="0"/>
            <a:t>Referral placed on CPOMS under category SEND - this is for school records.</a:t>
          </a:r>
        </a:p>
      </dgm:t>
    </dgm:pt>
    <dgm:pt modelId="{4345D88F-0602-0C4E-9FB6-F1D4CA2CCC4F}" type="parTrans" cxnId="{2B0C6996-44C8-4F41-B302-059233ABFE4A}">
      <dgm:prSet/>
      <dgm:spPr/>
      <dgm:t>
        <a:bodyPr/>
        <a:lstStyle/>
        <a:p>
          <a:endParaRPr lang="en-GB"/>
        </a:p>
      </dgm:t>
    </dgm:pt>
    <dgm:pt modelId="{730993B2-8028-5C4D-8B9F-DEAA1B996244}" type="sibTrans" cxnId="{2B0C6996-44C8-4F41-B302-059233ABFE4A}">
      <dgm:prSet/>
      <dgm:spPr/>
      <dgm:t>
        <a:bodyPr/>
        <a:lstStyle/>
        <a:p>
          <a:endParaRPr lang="en-GB"/>
        </a:p>
      </dgm:t>
    </dgm:pt>
    <dgm:pt modelId="{0A8A2EC7-B000-4E4F-BB31-EB05F1F06A5D}">
      <dgm:prSet phldrT="[Text]"/>
      <dgm:spPr/>
      <dgm:t>
        <a:bodyPr/>
        <a:lstStyle/>
        <a:p>
          <a:r>
            <a:rPr lang="en-GB" dirty="0"/>
            <a:t>Round Robin sent to all staff involved with the student- so all your child’s teachers know about the concern.</a:t>
          </a:r>
        </a:p>
      </dgm:t>
    </dgm:pt>
    <dgm:pt modelId="{F940E9CF-3968-AD4F-89A3-74AFDE13F4E9}" type="parTrans" cxnId="{596CD940-600D-9E49-AE02-B54462B28546}">
      <dgm:prSet/>
      <dgm:spPr/>
      <dgm:t>
        <a:bodyPr/>
        <a:lstStyle/>
        <a:p>
          <a:endParaRPr lang="en-GB"/>
        </a:p>
      </dgm:t>
    </dgm:pt>
    <dgm:pt modelId="{76CC4B66-C2B0-0242-A9E7-0EC0C57658AD}" type="sibTrans" cxnId="{596CD940-600D-9E49-AE02-B54462B28546}">
      <dgm:prSet/>
      <dgm:spPr/>
      <dgm:t>
        <a:bodyPr/>
        <a:lstStyle/>
        <a:p>
          <a:endParaRPr lang="en-GB"/>
        </a:p>
      </dgm:t>
    </dgm:pt>
    <dgm:pt modelId="{F6302A0E-CAA8-B149-91E5-0B1E4C6AE5C8}">
      <dgm:prSet phldrT="[Text]"/>
      <dgm:spPr/>
      <dgm:t>
        <a:bodyPr/>
        <a:lstStyle/>
        <a:p>
          <a:r>
            <a:rPr lang="en-GB" dirty="0"/>
            <a:t>Plan </a:t>
          </a:r>
        </a:p>
      </dgm:t>
    </dgm:pt>
    <dgm:pt modelId="{70B7FB8A-9ECD-8D4A-BB66-8AAFBA5B14A7}" type="parTrans" cxnId="{37FF80B3-C530-D44D-8058-0BA0143DDB77}">
      <dgm:prSet/>
      <dgm:spPr/>
      <dgm:t>
        <a:bodyPr/>
        <a:lstStyle/>
        <a:p>
          <a:endParaRPr lang="en-GB"/>
        </a:p>
      </dgm:t>
    </dgm:pt>
    <dgm:pt modelId="{631E2EE7-C77A-1141-B3A9-363CFB5B82AD}" type="sibTrans" cxnId="{37FF80B3-C530-D44D-8058-0BA0143DDB77}">
      <dgm:prSet/>
      <dgm:spPr/>
      <dgm:t>
        <a:bodyPr/>
        <a:lstStyle/>
        <a:p>
          <a:endParaRPr lang="en-GB"/>
        </a:p>
      </dgm:t>
    </dgm:pt>
    <dgm:pt modelId="{0948AB78-1A69-A34E-A23A-111DFCC3AA16}">
      <dgm:prSet phldrT="[Text]"/>
      <dgm:spPr/>
      <dgm:t>
        <a:bodyPr/>
        <a:lstStyle/>
        <a:p>
          <a:r>
            <a:rPr lang="en-GB" dirty="0"/>
            <a:t>Managed Move or Off Site Directive already on SEND at previous school and a discussion is had at meeting </a:t>
          </a:r>
        </a:p>
      </dgm:t>
    </dgm:pt>
    <dgm:pt modelId="{0582A6DD-F475-414E-9110-3DC51B63B17A}" type="parTrans" cxnId="{7BFB0DBB-28BA-B846-B864-9F2D2200063F}">
      <dgm:prSet/>
      <dgm:spPr/>
      <dgm:t>
        <a:bodyPr/>
        <a:lstStyle/>
        <a:p>
          <a:endParaRPr lang="en-GB"/>
        </a:p>
      </dgm:t>
    </dgm:pt>
    <dgm:pt modelId="{59753EF2-58AC-8349-88AB-FE1C86728F2E}" type="sibTrans" cxnId="{7BFB0DBB-28BA-B846-B864-9F2D2200063F}">
      <dgm:prSet/>
      <dgm:spPr/>
      <dgm:t>
        <a:bodyPr/>
        <a:lstStyle/>
        <a:p>
          <a:endParaRPr lang="en-GB"/>
        </a:p>
      </dgm:t>
    </dgm:pt>
    <dgm:pt modelId="{39C9ABA4-936B-1146-96C2-E793D4ECD252}">
      <dgm:prSet phldrT="[Text]"/>
      <dgm:spPr/>
      <dgm:t>
        <a:bodyPr/>
        <a:lstStyle/>
        <a:p>
          <a:r>
            <a:rPr lang="en-GB" dirty="0"/>
            <a:t>Strategies and provisions added to the learning plan and updated on provision map for all staff to follow </a:t>
          </a:r>
        </a:p>
      </dgm:t>
    </dgm:pt>
    <dgm:pt modelId="{97FC3157-59E4-FF42-8DAE-01401D0D3479}" type="sibTrans" cxnId="{F8247FC9-A6A8-C94D-B0F3-B06889D2397C}">
      <dgm:prSet/>
      <dgm:spPr/>
      <dgm:t>
        <a:bodyPr/>
        <a:lstStyle/>
        <a:p>
          <a:endParaRPr lang="en-GB"/>
        </a:p>
      </dgm:t>
    </dgm:pt>
    <dgm:pt modelId="{FF9B68C3-CF85-694E-9817-4749D58DECC7}" type="parTrans" cxnId="{F8247FC9-A6A8-C94D-B0F3-B06889D2397C}">
      <dgm:prSet/>
      <dgm:spPr/>
      <dgm:t>
        <a:bodyPr/>
        <a:lstStyle/>
        <a:p>
          <a:endParaRPr lang="en-GB"/>
        </a:p>
      </dgm:t>
    </dgm:pt>
    <dgm:pt modelId="{AD1DFE53-76CD-354B-8E6C-98C37E0A4A60}">
      <dgm:prSet/>
      <dgm:spPr/>
      <dgm:t>
        <a:bodyPr/>
        <a:lstStyle/>
        <a:p>
          <a:r>
            <a:rPr lang="en-GB" dirty="0"/>
            <a:t>Do</a:t>
          </a:r>
        </a:p>
      </dgm:t>
    </dgm:pt>
    <dgm:pt modelId="{AFE2B19D-0D79-4B40-A002-B662A09AB52E}" type="parTrans" cxnId="{EC1D828A-F201-6240-BFB4-94D9E9AE8991}">
      <dgm:prSet/>
      <dgm:spPr/>
      <dgm:t>
        <a:bodyPr/>
        <a:lstStyle/>
        <a:p>
          <a:endParaRPr lang="en-GB"/>
        </a:p>
      </dgm:t>
    </dgm:pt>
    <dgm:pt modelId="{A92FF7E6-25D6-C54B-9E73-65521FD46340}" type="sibTrans" cxnId="{EC1D828A-F201-6240-BFB4-94D9E9AE8991}">
      <dgm:prSet/>
      <dgm:spPr/>
      <dgm:t>
        <a:bodyPr/>
        <a:lstStyle/>
        <a:p>
          <a:endParaRPr lang="en-GB"/>
        </a:p>
      </dgm:t>
    </dgm:pt>
    <dgm:pt modelId="{F77CFFF4-2EAB-BB4B-AB1D-4B8B7735AA42}">
      <dgm:prSet/>
      <dgm:spPr/>
      <dgm:t>
        <a:bodyPr/>
        <a:lstStyle/>
        <a:p>
          <a:r>
            <a:rPr lang="en-GB" dirty="0"/>
            <a:t>Review</a:t>
          </a:r>
        </a:p>
      </dgm:t>
    </dgm:pt>
    <dgm:pt modelId="{C8214FA0-5D00-D343-A95C-5F45E542EE6E}" type="parTrans" cxnId="{6719E1E7-A93A-AF40-9BF9-45EAFB471EC7}">
      <dgm:prSet/>
      <dgm:spPr/>
      <dgm:t>
        <a:bodyPr/>
        <a:lstStyle/>
        <a:p>
          <a:endParaRPr lang="en-GB"/>
        </a:p>
      </dgm:t>
    </dgm:pt>
    <dgm:pt modelId="{E722F55B-BB0F-C247-A2C3-0AF7093F96E4}" type="sibTrans" cxnId="{6719E1E7-A93A-AF40-9BF9-45EAFB471EC7}">
      <dgm:prSet/>
      <dgm:spPr/>
      <dgm:t>
        <a:bodyPr/>
        <a:lstStyle/>
        <a:p>
          <a:endParaRPr lang="en-GB"/>
        </a:p>
      </dgm:t>
    </dgm:pt>
    <dgm:pt modelId="{5B6BFC6B-1A2B-2D40-A182-557CC32A2F13}">
      <dgm:prSet/>
      <dgm:spPr/>
      <dgm:t>
        <a:bodyPr/>
        <a:lstStyle/>
        <a:p>
          <a:r>
            <a:rPr lang="en-GB" dirty="0"/>
            <a:t>Staff implement strategies and adaptations as per plan</a:t>
          </a:r>
        </a:p>
      </dgm:t>
    </dgm:pt>
    <dgm:pt modelId="{7F16DA42-457B-124D-A064-0D3D5AB957BA}" type="parTrans" cxnId="{8A8E942C-758E-8C49-96F8-722452E1FEE2}">
      <dgm:prSet/>
      <dgm:spPr/>
      <dgm:t>
        <a:bodyPr/>
        <a:lstStyle/>
        <a:p>
          <a:endParaRPr lang="en-GB"/>
        </a:p>
      </dgm:t>
    </dgm:pt>
    <dgm:pt modelId="{88F4C723-F05B-494F-B66F-1F54BF1D5BB0}" type="sibTrans" cxnId="{8A8E942C-758E-8C49-96F8-722452E1FEE2}">
      <dgm:prSet/>
      <dgm:spPr/>
      <dgm:t>
        <a:bodyPr/>
        <a:lstStyle/>
        <a:p>
          <a:endParaRPr lang="en-GB"/>
        </a:p>
      </dgm:t>
    </dgm:pt>
    <dgm:pt modelId="{2A134577-5464-8F47-B17B-2A93A4177708}">
      <dgm:prSet/>
      <dgm:spPr/>
      <dgm:t>
        <a:bodyPr/>
        <a:lstStyle/>
        <a:p>
          <a:r>
            <a:rPr lang="en-GB" dirty="0"/>
            <a:t>Targeted interventions carried out</a:t>
          </a:r>
        </a:p>
      </dgm:t>
    </dgm:pt>
    <dgm:pt modelId="{CA51E4F1-29B8-1149-A2C4-FED7758CE426}" type="parTrans" cxnId="{F15B87E4-0EAF-5D4A-8541-5610F69F831F}">
      <dgm:prSet/>
      <dgm:spPr/>
      <dgm:t>
        <a:bodyPr/>
        <a:lstStyle/>
        <a:p>
          <a:endParaRPr lang="en-GB"/>
        </a:p>
      </dgm:t>
    </dgm:pt>
    <dgm:pt modelId="{74973822-BC81-7E43-8CAC-AB64D0F75046}" type="sibTrans" cxnId="{F15B87E4-0EAF-5D4A-8541-5610F69F831F}">
      <dgm:prSet/>
      <dgm:spPr/>
      <dgm:t>
        <a:bodyPr/>
        <a:lstStyle/>
        <a:p>
          <a:endParaRPr lang="en-GB"/>
        </a:p>
      </dgm:t>
    </dgm:pt>
    <dgm:pt modelId="{83417965-4E55-874B-A36A-E06AFDECA29E}">
      <dgm:prSet/>
      <dgm:spPr/>
      <dgm:t>
        <a:bodyPr/>
        <a:lstStyle/>
        <a:p>
          <a:r>
            <a:rPr lang="en-GB" dirty="0"/>
            <a:t>Transition plan in place if attendance is a concern</a:t>
          </a:r>
        </a:p>
      </dgm:t>
    </dgm:pt>
    <dgm:pt modelId="{BA31DBE0-71E1-B846-9005-789A78609BA7}" type="parTrans" cxnId="{F20511E4-F726-6A4F-BE29-2A5A35D91A84}">
      <dgm:prSet/>
      <dgm:spPr/>
      <dgm:t>
        <a:bodyPr/>
        <a:lstStyle/>
        <a:p>
          <a:endParaRPr lang="en-GB"/>
        </a:p>
      </dgm:t>
    </dgm:pt>
    <dgm:pt modelId="{B3AD4796-A898-7B43-9229-F444034C8265}" type="sibTrans" cxnId="{F20511E4-F726-6A4F-BE29-2A5A35D91A84}">
      <dgm:prSet/>
      <dgm:spPr/>
      <dgm:t>
        <a:bodyPr/>
        <a:lstStyle/>
        <a:p>
          <a:endParaRPr lang="en-GB"/>
        </a:p>
      </dgm:t>
    </dgm:pt>
    <dgm:pt modelId="{C9B077A6-4053-0545-A8DE-2E7D000ABFD2}">
      <dgm:prSet/>
      <dgm:spPr/>
      <dgm:t>
        <a:bodyPr/>
        <a:lstStyle/>
        <a:p>
          <a:r>
            <a:rPr lang="en-GB" dirty="0"/>
            <a:t>Review during normal termly review cycle using Provision Map review template</a:t>
          </a:r>
        </a:p>
      </dgm:t>
    </dgm:pt>
    <dgm:pt modelId="{265A7FD2-3FF7-6F40-8B10-F2E6A57F6C44}" type="parTrans" cxnId="{421CEA21-F218-014B-8376-79C01A5095B0}">
      <dgm:prSet/>
      <dgm:spPr/>
      <dgm:t>
        <a:bodyPr/>
        <a:lstStyle/>
        <a:p>
          <a:endParaRPr lang="en-GB"/>
        </a:p>
      </dgm:t>
    </dgm:pt>
    <dgm:pt modelId="{250E7D51-2EAC-404F-8996-72A6513BFBC9}" type="sibTrans" cxnId="{421CEA21-F218-014B-8376-79C01A5095B0}">
      <dgm:prSet/>
      <dgm:spPr/>
      <dgm:t>
        <a:bodyPr/>
        <a:lstStyle/>
        <a:p>
          <a:endParaRPr lang="en-GB"/>
        </a:p>
      </dgm:t>
    </dgm:pt>
    <dgm:pt modelId="{18810549-85E6-744C-B88E-C04C12E28FF1}">
      <dgm:prSet/>
      <dgm:spPr/>
      <dgm:t>
        <a:bodyPr/>
        <a:lstStyle/>
        <a:p>
          <a:r>
            <a:rPr lang="en-GB" dirty="0"/>
            <a:t>Round Robin sent to all staff involved to give feedback</a:t>
          </a:r>
        </a:p>
      </dgm:t>
    </dgm:pt>
    <dgm:pt modelId="{088227B7-05BD-AF42-97A8-069DCDFDEDA7}" type="parTrans" cxnId="{9CC64F72-BEB4-3842-92D2-2E005E93776C}">
      <dgm:prSet/>
      <dgm:spPr/>
      <dgm:t>
        <a:bodyPr/>
        <a:lstStyle/>
        <a:p>
          <a:endParaRPr lang="en-GB"/>
        </a:p>
      </dgm:t>
    </dgm:pt>
    <dgm:pt modelId="{15AD1871-0C79-FE4B-BD41-2F16A285A48A}" type="sibTrans" cxnId="{9CC64F72-BEB4-3842-92D2-2E005E93776C}">
      <dgm:prSet/>
      <dgm:spPr/>
      <dgm:t>
        <a:bodyPr/>
        <a:lstStyle/>
        <a:p>
          <a:endParaRPr lang="en-GB"/>
        </a:p>
      </dgm:t>
    </dgm:pt>
    <dgm:pt modelId="{86CD10E4-FDF3-9342-A510-9BD7C1E26B41}">
      <dgm:prSet/>
      <dgm:spPr/>
      <dgm:t>
        <a:bodyPr/>
        <a:lstStyle/>
        <a:p>
          <a:r>
            <a:rPr lang="en-GB" dirty="0"/>
            <a:t>Student voice.</a:t>
          </a:r>
        </a:p>
      </dgm:t>
    </dgm:pt>
    <dgm:pt modelId="{371BBED9-EA6D-194D-87FD-7DDC7F1F4710}" type="parTrans" cxnId="{0205E4EA-E61E-114D-B458-0449985FC38B}">
      <dgm:prSet/>
      <dgm:spPr/>
      <dgm:t>
        <a:bodyPr/>
        <a:lstStyle/>
        <a:p>
          <a:endParaRPr lang="en-GB"/>
        </a:p>
      </dgm:t>
    </dgm:pt>
    <dgm:pt modelId="{8EB773E6-E911-2841-BF71-03A171304802}" type="sibTrans" cxnId="{0205E4EA-E61E-114D-B458-0449985FC38B}">
      <dgm:prSet/>
      <dgm:spPr/>
      <dgm:t>
        <a:bodyPr/>
        <a:lstStyle/>
        <a:p>
          <a:endParaRPr lang="en-GB"/>
        </a:p>
      </dgm:t>
    </dgm:pt>
    <dgm:pt modelId="{46E8D1E2-393E-084C-A1EB-51890ADF2DCB}">
      <dgm:prSet/>
      <dgm:spPr/>
      <dgm:t>
        <a:bodyPr/>
        <a:lstStyle/>
        <a:p>
          <a:r>
            <a:rPr lang="en-GB" dirty="0"/>
            <a:t>We will ask for your views and make a review document that we will  share with you.</a:t>
          </a:r>
        </a:p>
      </dgm:t>
    </dgm:pt>
    <dgm:pt modelId="{B2C24E97-78B6-C14C-A3AD-B3D52C24930C}" type="parTrans" cxnId="{9D5E1697-25D9-9443-9C5B-EF174F8E4FBE}">
      <dgm:prSet/>
      <dgm:spPr/>
      <dgm:t>
        <a:bodyPr/>
        <a:lstStyle/>
        <a:p>
          <a:endParaRPr lang="en-GB"/>
        </a:p>
      </dgm:t>
    </dgm:pt>
    <dgm:pt modelId="{390E7130-7DFE-6D4F-B70D-9786F16C738B}" type="sibTrans" cxnId="{9D5E1697-25D9-9443-9C5B-EF174F8E4FBE}">
      <dgm:prSet/>
      <dgm:spPr/>
      <dgm:t>
        <a:bodyPr/>
        <a:lstStyle/>
        <a:p>
          <a:endParaRPr lang="en-GB"/>
        </a:p>
      </dgm:t>
    </dgm:pt>
    <dgm:pt modelId="{3991C0C4-B7C5-374F-880D-7E6A832C1DCA}">
      <dgm:prSet/>
      <dgm:spPr/>
      <dgm:t>
        <a:bodyPr/>
        <a:lstStyle/>
        <a:p>
          <a:r>
            <a:rPr lang="en-GB" dirty="0"/>
            <a:t>Decision made by SENCO/ASENCO, in conjunction with parents, as to any onward referrals required. All referrals must be sanctioned by Principal or SENCO. Any referrals to other agencies will always need your permission. </a:t>
          </a:r>
        </a:p>
      </dgm:t>
    </dgm:pt>
    <dgm:pt modelId="{E565CAAC-95B9-E24C-9958-36B3F1FF8679}" type="parTrans" cxnId="{75B0AF21-A7E6-0E4A-8F22-3EF9104572D4}">
      <dgm:prSet/>
      <dgm:spPr/>
      <dgm:t>
        <a:bodyPr/>
        <a:lstStyle/>
        <a:p>
          <a:endParaRPr lang="en-GB"/>
        </a:p>
      </dgm:t>
    </dgm:pt>
    <dgm:pt modelId="{206D4CB9-0FDA-D548-A449-D22BD6DA9E42}" type="sibTrans" cxnId="{75B0AF21-A7E6-0E4A-8F22-3EF9104572D4}">
      <dgm:prSet/>
      <dgm:spPr/>
      <dgm:t>
        <a:bodyPr/>
        <a:lstStyle/>
        <a:p>
          <a:endParaRPr lang="en-GB"/>
        </a:p>
      </dgm:t>
    </dgm:pt>
    <dgm:pt modelId="{55BAEDFA-9EDC-AD43-A084-5162109AF35E}">
      <dgm:prSet phldrT="[Text]"/>
      <dgm:spPr/>
      <dgm:t>
        <a:bodyPr/>
        <a:lstStyle/>
        <a:p>
          <a:r>
            <a:rPr lang="en-GB" dirty="0"/>
            <a:t>SENCO/ASENCO collates information and devises suitable strategies, accessing advice from external professionals if required</a:t>
          </a:r>
        </a:p>
      </dgm:t>
    </dgm:pt>
    <dgm:pt modelId="{591C35D2-01DB-924E-A53F-80E85193C3CD}" type="parTrans" cxnId="{9E11D2C3-34E9-3646-988D-EF340292D6F5}">
      <dgm:prSet/>
      <dgm:spPr/>
      <dgm:t>
        <a:bodyPr/>
        <a:lstStyle/>
        <a:p>
          <a:endParaRPr lang="en-GB"/>
        </a:p>
      </dgm:t>
    </dgm:pt>
    <dgm:pt modelId="{2A3DC9F9-A0D3-1F4F-966A-EF6E97419DB5}" type="sibTrans" cxnId="{9E11D2C3-34E9-3646-988D-EF340292D6F5}">
      <dgm:prSet/>
      <dgm:spPr/>
      <dgm:t>
        <a:bodyPr/>
        <a:lstStyle/>
        <a:p>
          <a:endParaRPr lang="en-GB"/>
        </a:p>
      </dgm:t>
    </dgm:pt>
    <dgm:pt modelId="{36AA4FAA-CF9D-5B4F-8A6F-9759D23E0487}">
      <dgm:prSet/>
      <dgm:spPr/>
      <dgm:t>
        <a:bodyPr/>
        <a:lstStyle/>
        <a:p>
          <a:r>
            <a:rPr lang="en-GB" dirty="0"/>
            <a:t>Continue with Graduated Response Assess, Plan, Do, Review Cycle</a:t>
          </a:r>
        </a:p>
      </dgm:t>
    </dgm:pt>
    <dgm:pt modelId="{A746E43C-76E0-314E-8720-857703D6175B}" type="parTrans" cxnId="{EAAED083-58AD-A645-86DC-3E5C6BFB46F6}">
      <dgm:prSet/>
      <dgm:spPr/>
      <dgm:t>
        <a:bodyPr/>
        <a:lstStyle/>
        <a:p>
          <a:endParaRPr lang="en-GB"/>
        </a:p>
      </dgm:t>
    </dgm:pt>
    <dgm:pt modelId="{DB97F823-8990-CE47-BACE-20ABCAF2F151}" type="sibTrans" cxnId="{EAAED083-58AD-A645-86DC-3E5C6BFB46F6}">
      <dgm:prSet/>
      <dgm:spPr/>
      <dgm:t>
        <a:bodyPr/>
        <a:lstStyle/>
        <a:p>
          <a:endParaRPr lang="en-GB"/>
        </a:p>
      </dgm:t>
    </dgm:pt>
    <dgm:pt modelId="{BFD179E6-8781-4618-801A-6EBA04DE8C5D}">
      <dgm:prSet phldrT="[Text]"/>
      <dgm:spPr/>
      <dgm:t>
        <a:bodyPr/>
        <a:lstStyle/>
        <a:p>
          <a:r>
            <a:rPr lang="en-GB" dirty="0"/>
            <a:t>Attendance / ITAS concern</a:t>
          </a:r>
        </a:p>
      </dgm:t>
    </dgm:pt>
    <dgm:pt modelId="{39034358-F84E-4410-B912-B25B92516CE2}" type="parTrans" cxnId="{ABBCC517-73B0-4AA6-A970-380CE914A964}">
      <dgm:prSet/>
      <dgm:spPr/>
      <dgm:t>
        <a:bodyPr/>
        <a:lstStyle/>
        <a:p>
          <a:endParaRPr lang="en-GB"/>
        </a:p>
      </dgm:t>
    </dgm:pt>
    <dgm:pt modelId="{6BC60F6D-58E0-4CFF-8324-3B82138450F2}" type="sibTrans" cxnId="{ABBCC517-73B0-4AA6-A970-380CE914A964}">
      <dgm:prSet/>
      <dgm:spPr/>
      <dgm:t>
        <a:bodyPr/>
        <a:lstStyle/>
        <a:p>
          <a:endParaRPr lang="en-GB"/>
        </a:p>
      </dgm:t>
    </dgm:pt>
    <dgm:pt modelId="{0587E0A8-B267-49D0-B174-3F7CA42094E6}">
      <dgm:prSet phldrT="[Text]"/>
      <dgm:spPr/>
      <dgm:t>
        <a:bodyPr/>
        <a:lstStyle/>
        <a:p>
          <a:r>
            <a:rPr lang="en-GB" dirty="0"/>
            <a:t>You will be involved in the writing of this plan; as much as you are comfortable with. </a:t>
          </a:r>
        </a:p>
      </dgm:t>
    </dgm:pt>
    <dgm:pt modelId="{F59BFFE3-4C63-451B-B536-7282E4439912}" type="parTrans" cxnId="{F336B395-1F58-4FE1-BA3A-7027697B212E}">
      <dgm:prSet/>
      <dgm:spPr/>
      <dgm:t>
        <a:bodyPr/>
        <a:lstStyle/>
        <a:p>
          <a:endParaRPr lang="en-GB"/>
        </a:p>
      </dgm:t>
    </dgm:pt>
    <dgm:pt modelId="{D15956FA-EA34-4A00-BA70-A57638C523C1}" type="sibTrans" cxnId="{F336B395-1F58-4FE1-BA3A-7027697B212E}">
      <dgm:prSet/>
      <dgm:spPr/>
      <dgm:t>
        <a:bodyPr/>
        <a:lstStyle/>
        <a:p>
          <a:endParaRPr lang="en-GB"/>
        </a:p>
      </dgm:t>
    </dgm:pt>
    <dgm:pt modelId="{327E098C-F2D3-384E-ACB9-EDDDE8E64BCE}" type="pres">
      <dgm:prSet presAssocID="{A6544C7D-398D-A44D-90A9-9C5901DF69C0}" presName="linearFlow" presStyleCnt="0">
        <dgm:presLayoutVars>
          <dgm:dir/>
          <dgm:animLvl val="lvl"/>
          <dgm:resizeHandles val="exact"/>
        </dgm:presLayoutVars>
      </dgm:prSet>
      <dgm:spPr/>
    </dgm:pt>
    <dgm:pt modelId="{5B246051-A5D0-6448-A74F-06F052793012}" type="pres">
      <dgm:prSet presAssocID="{F6C09CB5-CB05-4941-9F0C-4D7EAB973970}" presName="composite" presStyleCnt="0"/>
      <dgm:spPr/>
    </dgm:pt>
    <dgm:pt modelId="{F8B0CF6E-0193-5340-A838-80F5B8C876C5}" type="pres">
      <dgm:prSet presAssocID="{F6C09CB5-CB05-4941-9F0C-4D7EAB973970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5B8D5F2-A55D-0C4E-AD3A-E27FFED88577}" type="pres">
      <dgm:prSet presAssocID="{F6C09CB5-CB05-4941-9F0C-4D7EAB973970}" presName="descendantText" presStyleLbl="alignAcc1" presStyleIdx="0" presStyleCnt="5">
        <dgm:presLayoutVars>
          <dgm:bulletEnabled val="1"/>
        </dgm:presLayoutVars>
      </dgm:prSet>
      <dgm:spPr/>
    </dgm:pt>
    <dgm:pt modelId="{58DB620B-CC2D-084E-A51A-4439D773CC88}" type="pres">
      <dgm:prSet presAssocID="{47154DAA-E59B-6248-B8BA-9F0F9845AE5A}" presName="sp" presStyleCnt="0"/>
      <dgm:spPr/>
    </dgm:pt>
    <dgm:pt modelId="{FD9168DD-4262-0E43-846D-053DD4FD45F8}" type="pres">
      <dgm:prSet presAssocID="{A12FDC89-18B5-704E-9E2A-EFD6C87EF540}" presName="composite" presStyleCnt="0"/>
      <dgm:spPr/>
    </dgm:pt>
    <dgm:pt modelId="{9D278ADC-E2D7-9848-ADBC-DF0BC360F643}" type="pres">
      <dgm:prSet presAssocID="{A12FDC89-18B5-704E-9E2A-EFD6C87EF54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92477D35-EB80-FE42-8945-9B18F533AD52}" type="pres">
      <dgm:prSet presAssocID="{A12FDC89-18B5-704E-9E2A-EFD6C87EF540}" presName="descendantText" presStyleLbl="alignAcc1" presStyleIdx="1" presStyleCnt="5">
        <dgm:presLayoutVars>
          <dgm:bulletEnabled val="1"/>
        </dgm:presLayoutVars>
      </dgm:prSet>
      <dgm:spPr/>
    </dgm:pt>
    <dgm:pt modelId="{E934EA99-15D9-EF40-95D0-5116B194203D}" type="pres">
      <dgm:prSet presAssocID="{B8B0C6DD-37DA-C740-B2EC-24CDCB4E0E96}" presName="sp" presStyleCnt="0"/>
      <dgm:spPr/>
    </dgm:pt>
    <dgm:pt modelId="{CF73A111-36AB-2C40-8118-E3F5B0D9A4E8}" type="pres">
      <dgm:prSet presAssocID="{F6302A0E-CAA8-B149-91E5-0B1E4C6AE5C8}" presName="composite" presStyleCnt="0"/>
      <dgm:spPr/>
    </dgm:pt>
    <dgm:pt modelId="{47243B56-EDDC-E047-AB02-70EC4D0DA6D8}" type="pres">
      <dgm:prSet presAssocID="{F6302A0E-CAA8-B149-91E5-0B1E4C6AE5C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B1BC880-3269-B040-A2E9-B7C9B14BDD8D}" type="pres">
      <dgm:prSet presAssocID="{F6302A0E-CAA8-B149-91E5-0B1E4C6AE5C8}" presName="descendantText" presStyleLbl="alignAcc1" presStyleIdx="2" presStyleCnt="5">
        <dgm:presLayoutVars>
          <dgm:bulletEnabled val="1"/>
        </dgm:presLayoutVars>
      </dgm:prSet>
      <dgm:spPr/>
    </dgm:pt>
    <dgm:pt modelId="{F4769125-B2A7-3344-A56C-E19C527560ED}" type="pres">
      <dgm:prSet presAssocID="{631E2EE7-C77A-1141-B3A9-363CFB5B82AD}" presName="sp" presStyleCnt="0"/>
      <dgm:spPr/>
    </dgm:pt>
    <dgm:pt modelId="{EDE94FBB-4927-BE43-A789-022F74F001B1}" type="pres">
      <dgm:prSet presAssocID="{AD1DFE53-76CD-354B-8E6C-98C37E0A4A60}" presName="composite" presStyleCnt="0"/>
      <dgm:spPr/>
    </dgm:pt>
    <dgm:pt modelId="{2D62F55B-20E4-184A-BCE1-3B55D35E79BA}" type="pres">
      <dgm:prSet presAssocID="{AD1DFE53-76CD-354B-8E6C-98C37E0A4A6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6A4B0D0-1DA8-7046-8B8F-1E40963A1E23}" type="pres">
      <dgm:prSet presAssocID="{AD1DFE53-76CD-354B-8E6C-98C37E0A4A60}" presName="descendantText" presStyleLbl="alignAcc1" presStyleIdx="3" presStyleCnt="5">
        <dgm:presLayoutVars>
          <dgm:bulletEnabled val="1"/>
        </dgm:presLayoutVars>
      </dgm:prSet>
      <dgm:spPr/>
    </dgm:pt>
    <dgm:pt modelId="{559156E2-07FB-F844-B8A5-1205C1F22371}" type="pres">
      <dgm:prSet presAssocID="{A92FF7E6-25D6-C54B-9E73-65521FD46340}" presName="sp" presStyleCnt="0"/>
      <dgm:spPr/>
    </dgm:pt>
    <dgm:pt modelId="{14C37C77-C33F-FE4A-BFEA-6708CE31846B}" type="pres">
      <dgm:prSet presAssocID="{F77CFFF4-2EAB-BB4B-AB1D-4B8B7735AA42}" presName="composite" presStyleCnt="0"/>
      <dgm:spPr/>
    </dgm:pt>
    <dgm:pt modelId="{984FF33D-4560-0146-87F0-59D2EDAD9D40}" type="pres">
      <dgm:prSet presAssocID="{F77CFFF4-2EAB-BB4B-AB1D-4B8B7735AA4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EA49F44-1CBC-7A44-A7C2-77D09BD9C412}" type="pres">
      <dgm:prSet presAssocID="{F77CFFF4-2EAB-BB4B-AB1D-4B8B7735AA42}" presName="descendantText" presStyleLbl="alignAcc1" presStyleIdx="4" presStyleCnt="5" custScaleY="126592">
        <dgm:presLayoutVars>
          <dgm:bulletEnabled val="1"/>
        </dgm:presLayoutVars>
      </dgm:prSet>
      <dgm:spPr/>
    </dgm:pt>
  </dgm:ptLst>
  <dgm:cxnLst>
    <dgm:cxn modelId="{ABBCC517-73B0-4AA6-A970-380CE914A964}" srcId="{F6C09CB5-CB05-4941-9F0C-4D7EAB973970}" destId="{BFD179E6-8781-4618-801A-6EBA04DE8C5D}" srcOrd="1" destOrd="0" parTransId="{39034358-F84E-4410-B912-B25B92516CE2}" sibTransId="{6BC60F6D-58E0-4CFF-8324-3B82138450F2}"/>
    <dgm:cxn modelId="{EBBCC918-74AE-CB42-BC44-016A354DCCBC}" type="presOf" srcId="{46E8D1E2-393E-084C-A1EB-51890ADF2DCB}" destId="{9EA49F44-1CBC-7A44-A7C2-77D09BD9C412}" srcOrd="0" destOrd="3" presId="urn:microsoft.com/office/officeart/2005/8/layout/chevron2"/>
    <dgm:cxn modelId="{75B0AF21-A7E6-0E4A-8F22-3EF9104572D4}" srcId="{F77CFFF4-2EAB-BB4B-AB1D-4B8B7735AA42}" destId="{3991C0C4-B7C5-374F-880D-7E6A832C1DCA}" srcOrd="4" destOrd="0" parTransId="{E565CAAC-95B9-E24C-9958-36B3F1FF8679}" sibTransId="{206D4CB9-0FDA-D548-A449-D22BD6DA9E42}"/>
    <dgm:cxn modelId="{421CEA21-F218-014B-8376-79C01A5095B0}" srcId="{F77CFFF4-2EAB-BB4B-AB1D-4B8B7735AA42}" destId="{C9B077A6-4053-0545-A8DE-2E7D000ABFD2}" srcOrd="0" destOrd="0" parTransId="{265A7FD2-3FF7-6F40-8B10-F2E6A57F6C44}" sibTransId="{250E7D51-2EAC-404F-8996-72A6513BFBC9}"/>
    <dgm:cxn modelId="{C8A8BE23-1012-104F-8BF2-E2366C39B09F}" type="presOf" srcId="{18810549-85E6-744C-B88E-C04C12E28FF1}" destId="{9EA49F44-1CBC-7A44-A7C2-77D09BD9C412}" srcOrd="0" destOrd="1" presId="urn:microsoft.com/office/officeart/2005/8/layout/chevron2"/>
    <dgm:cxn modelId="{75893E29-B50C-6B42-8262-A80D2700777C}" type="presOf" srcId="{A12FDC89-18B5-704E-9E2A-EFD6C87EF540}" destId="{9D278ADC-E2D7-9848-ADBC-DF0BC360F643}" srcOrd="0" destOrd="0" presId="urn:microsoft.com/office/officeart/2005/8/layout/chevron2"/>
    <dgm:cxn modelId="{8A8E942C-758E-8C49-96F8-722452E1FEE2}" srcId="{AD1DFE53-76CD-354B-8E6C-98C37E0A4A60}" destId="{5B6BFC6B-1A2B-2D40-A182-557CC32A2F13}" srcOrd="0" destOrd="0" parTransId="{7F16DA42-457B-124D-A064-0D3D5AB957BA}" sibTransId="{88F4C723-F05B-494F-B66F-1F54BF1D5BB0}"/>
    <dgm:cxn modelId="{C6DC0F34-523C-0243-988A-FBF724CF74FF}" type="presOf" srcId="{C9B077A6-4053-0545-A8DE-2E7D000ABFD2}" destId="{9EA49F44-1CBC-7A44-A7C2-77D09BD9C412}" srcOrd="0" destOrd="0" presId="urn:microsoft.com/office/officeart/2005/8/layout/chevron2"/>
    <dgm:cxn modelId="{5B36DE36-C9D4-254C-9EC7-FF7EC13459E9}" type="presOf" srcId="{F6302A0E-CAA8-B149-91E5-0B1E4C6AE5C8}" destId="{47243B56-EDDC-E047-AB02-70EC4D0DA6D8}" srcOrd="0" destOrd="0" presId="urn:microsoft.com/office/officeart/2005/8/layout/chevron2"/>
    <dgm:cxn modelId="{42731440-E491-9F44-9F73-759DAF5A5966}" type="presOf" srcId="{0948AB78-1A69-A34E-A23A-111DFCC3AA16}" destId="{B5B8D5F2-A55D-0C4E-AD3A-E27FFED88577}" srcOrd="0" destOrd="2" presId="urn:microsoft.com/office/officeart/2005/8/layout/chevron2"/>
    <dgm:cxn modelId="{596CD940-600D-9E49-AE02-B54462B28546}" srcId="{A12FDC89-18B5-704E-9E2A-EFD6C87EF540}" destId="{0A8A2EC7-B000-4E4F-BB31-EB05F1F06A5D}" srcOrd="1" destOrd="0" parTransId="{F940E9CF-3968-AD4F-89A3-74AFDE13F4E9}" sibTransId="{76CC4B66-C2B0-0242-A9E7-0EC0C57658AD}"/>
    <dgm:cxn modelId="{AB1B0A63-12B5-B44C-9973-A8DE57B83102}" type="presOf" srcId="{FC3002DF-9CDE-CC49-A3C6-41F87F1E2473}" destId="{B5B8D5F2-A55D-0C4E-AD3A-E27FFED88577}" srcOrd="0" destOrd="0" presId="urn:microsoft.com/office/officeart/2005/8/layout/chevron2"/>
    <dgm:cxn modelId="{7823B445-FD2E-524F-809E-B2A0272784BB}" type="presOf" srcId="{39C9ABA4-936B-1146-96C2-E793D4ECD252}" destId="{5B1BC880-3269-B040-A2E9-B7C9B14BDD8D}" srcOrd="0" destOrd="1" presId="urn:microsoft.com/office/officeart/2005/8/layout/chevron2"/>
    <dgm:cxn modelId="{DBCC5A68-111A-E047-9D78-A62270B58ACB}" type="presOf" srcId="{5B6BFC6B-1A2B-2D40-A182-557CC32A2F13}" destId="{06A4B0D0-1DA8-7046-8B8F-1E40963A1E23}" srcOrd="0" destOrd="0" presId="urn:microsoft.com/office/officeart/2005/8/layout/chevron2"/>
    <dgm:cxn modelId="{6AAFD048-CE4A-7141-A9BD-629D1E2790E1}" type="presOf" srcId="{55BAEDFA-9EDC-AD43-A084-5162109AF35E}" destId="{5B1BC880-3269-B040-A2E9-B7C9B14BDD8D}" srcOrd="0" destOrd="0" presId="urn:microsoft.com/office/officeart/2005/8/layout/chevron2"/>
    <dgm:cxn modelId="{7FBDD36B-AEC0-4D1B-BD86-066C6CFC25B3}" type="presOf" srcId="{0587E0A8-B267-49D0-B174-3F7CA42094E6}" destId="{5B1BC880-3269-B040-A2E9-B7C9B14BDD8D}" srcOrd="0" destOrd="2" presId="urn:microsoft.com/office/officeart/2005/8/layout/chevron2"/>
    <dgm:cxn modelId="{4097514D-9AD2-B243-B0EF-E35519B9080A}" type="presOf" srcId="{4E9CDD7E-26AA-464E-93E7-EB6D9BF7A6E1}" destId="{92477D35-EB80-FE42-8945-9B18F533AD52}" srcOrd="0" destOrd="0" presId="urn:microsoft.com/office/officeart/2005/8/layout/chevron2"/>
    <dgm:cxn modelId="{47FB5C4E-283E-1148-B10F-C19874BA7567}" srcId="{A6544C7D-398D-A44D-90A9-9C5901DF69C0}" destId="{F6C09CB5-CB05-4941-9F0C-4D7EAB973970}" srcOrd="0" destOrd="0" parTransId="{64A556D4-3D7B-C146-BA94-B344FE0B3A83}" sibTransId="{47154DAA-E59B-6248-B8BA-9F0F9845AE5A}"/>
    <dgm:cxn modelId="{49C1D96F-E8E3-0848-ABA9-84D2C41733A1}" type="presOf" srcId="{36AA4FAA-CF9D-5B4F-8A6F-9759D23E0487}" destId="{9EA49F44-1CBC-7A44-A7C2-77D09BD9C412}" srcOrd="0" destOrd="5" presId="urn:microsoft.com/office/officeart/2005/8/layout/chevron2"/>
    <dgm:cxn modelId="{40EBDC51-7DC1-B145-8618-9025E1C1D357}" type="presOf" srcId="{86CD10E4-FDF3-9342-A510-9BD7C1E26B41}" destId="{9EA49F44-1CBC-7A44-A7C2-77D09BD9C412}" srcOrd="0" destOrd="2" presId="urn:microsoft.com/office/officeart/2005/8/layout/chevron2"/>
    <dgm:cxn modelId="{9CC64F72-BEB4-3842-92D2-2E005E93776C}" srcId="{F77CFFF4-2EAB-BB4B-AB1D-4B8B7735AA42}" destId="{18810549-85E6-744C-B88E-C04C12E28FF1}" srcOrd="1" destOrd="0" parTransId="{088227B7-05BD-AF42-97A8-069DCDFDEDA7}" sibTransId="{15AD1871-0C79-FE4B-BD41-2F16A285A48A}"/>
    <dgm:cxn modelId="{C6B6B755-DA30-9B4A-8A8C-DBCE3D1DB4E4}" srcId="{A6544C7D-398D-A44D-90A9-9C5901DF69C0}" destId="{A12FDC89-18B5-704E-9E2A-EFD6C87EF540}" srcOrd="1" destOrd="0" parTransId="{F58E0965-B98A-3C4A-AC7A-222D9FDF9EAE}" sibTransId="{B8B0C6DD-37DA-C740-B2EC-24CDCB4E0E96}"/>
    <dgm:cxn modelId="{61892976-C573-0248-B0F0-782184DD917C}" type="presOf" srcId="{A6544C7D-398D-A44D-90A9-9C5901DF69C0}" destId="{327E098C-F2D3-384E-ACB9-EDDDE8E64BCE}" srcOrd="0" destOrd="0" presId="urn:microsoft.com/office/officeart/2005/8/layout/chevron2"/>
    <dgm:cxn modelId="{BDFEBA7F-40F7-E64C-B31F-1065079A76F2}" srcId="{F6C09CB5-CB05-4941-9F0C-4D7EAB973970}" destId="{FC3002DF-9CDE-CC49-A3C6-41F87F1E2473}" srcOrd="0" destOrd="0" parTransId="{43F223D5-116B-C04C-A794-925700CE0479}" sibTransId="{77A80204-938E-D643-9A2D-9723F4273B2F}"/>
    <dgm:cxn modelId="{EAAED083-58AD-A645-86DC-3E5C6BFB46F6}" srcId="{F77CFFF4-2EAB-BB4B-AB1D-4B8B7735AA42}" destId="{36AA4FAA-CF9D-5B4F-8A6F-9759D23E0487}" srcOrd="5" destOrd="0" parTransId="{A746E43C-76E0-314E-8720-857703D6175B}" sibTransId="{DB97F823-8990-CE47-BACE-20ABCAF2F151}"/>
    <dgm:cxn modelId="{EC1D828A-F201-6240-BFB4-94D9E9AE8991}" srcId="{A6544C7D-398D-A44D-90A9-9C5901DF69C0}" destId="{AD1DFE53-76CD-354B-8E6C-98C37E0A4A60}" srcOrd="3" destOrd="0" parTransId="{AFE2B19D-0D79-4B40-A002-B662A09AB52E}" sibTransId="{A92FF7E6-25D6-C54B-9E73-65521FD46340}"/>
    <dgm:cxn modelId="{F336B395-1F58-4FE1-BA3A-7027697B212E}" srcId="{F6302A0E-CAA8-B149-91E5-0B1E4C6AE5C8}" destId="{0587E0A8-B267-49D0-B174-3F7CA42094E6}" srcOrd="2" destOrd="0" parTransId="{F59BFFE3-4C63-451B-B536-7282E4439912}" sibTransId="{D15956FA-EA34-4A00-BA70-A57638C523C1}"/>
    <dgm:cxn modelId="{2B0C6996-44C8-4F41-B302-059233ABFE4A}" srcId="{A12FDC89-18B5-704E-9E2A-EFD6C87EF540}" destId="{4E9CDD7E-26AA-464E-93E7-EB6D9BF7A6E1}" srcOrd="0" destOrd="0" parTransId="{4345D88F-0602-0C4E-9FB6-F1D4CA2CCC4F}" sibTransId="{730993B2-8028-5C4D-8B9F-DEAA1B996244}"/>
    <dgm:cxn modelId="{04960497-522A-1D48-965F-3E8802D4D7AE}" type="presOf" srcId="{3991C0C4-B7C5-374F-880D-7E6A832C1DCA}" destId="{9EA49F44-1CBC-7A44-A7C2-77D09BD9C412}" srcOrd="0" destOrd="4" presId="urn:microsoft.com/office/officeart/2005/8/layout/chevron2"/>
    <dgm:cxn modelId="{9D5E1697-25D9-9443-9C5B-EF174F8E4FBE}" srcId="{F77CFFF4-2EAB-BB4B-AB1D-4B8B7735AA42}" destId="{46E8D1E2-393E-084C-A1EB-51890ADF2DCB}" srcOrd="3" destOrd="0" parTransId="{B2C24E97-78B6-C14C-A3AD-B3D52C24930C}" sibTransId="{390E7130-7DFE-6D4F-B70D-9786F16C738B}"/>
    <dgm:cxn modelId="{71547DA4-F00A-0F40-8407-206AA6F15ACF}" type="presOf" srcId="{2A134577-5464-8F47-B17B-2A93A4177708}" destId="{06A4B0D0-1DA8-7046-8B8F-1E40963A1E23}" srcOrd="0" destOrd="1" presId="urn:microsoft.com/office/officeart/2005/8/layout/chevron2"/>
    <dgm:cxn modelId="{37FF80B3-C530-D44D-8058-0BA0143DDB77}" srcId="{A6544C7D-398D-A44D-90A9-9C5901DF69C0}" destId="{F6302A0E-CAA8-B149-91E5-0B1E4C6AE5C8}" srcOrd="2" destOrd="0" parTransId="{70B7FB8A-9ECD-8D4A-BB66-8AAFBA5B14A7}" sibTransId="{631E2EE7-C77A-1141-B3A9-363CFB5B82AD}"/>
    <dgm:cxn modelId="{7BFB0DBB-28BA-B846-B864-9F2D2200063F}" srcId="{F6C09CB5-CB05-4941-9F0C-4D7EAB973970}" destId="{0948AB78-1A69-A34E-A23A-111DFCC3AA16}" srcOrd="2" destOrd="0" parTransId="{0582A6DD-F475-414E-9110-3DC51B63B17A}" sibTransId="{59753EF2-58AC-8349-88AB-FE1C86728F2E}"/>
    <dgm:cxn modelId="{9E11D2C3-34E9-3646-988D-EF340292D6F5}" srcId="{F6302A0E-CAA8-B149-91E5-0B1E4C6AE5C8}" destId="{55BAEDFA-9EDC-AD43-A084-5162109AF35E}" srcOrd="0" destOrd="0" parTransId="{591C35D2-01DB-924E-A53F-80E85193C3CD}" sibTransId="{2A3DC9F9-A0D3-1F4F-966A-EF6E97419DB5}"/>
    <dgm:cxn modelId="{F8247FC9-A6A8-C94D-B0F3-B06889D2397C}" srcId="{F6302A0E-CAA8-B149-91E5-0B1E4C6AE5C8}" destId="{39C9ABA4-936B-1146-96C2-E793D4ECD252}" srcOrd="1" destOrd="0" parTransId="{FF9B68C3-CF85-694E-9817-4749D58DECC7}" sibTransId="{97FC3157-59E4-FF42-8DAE-01401D0D3479}"/>
    <dgm:cxn modelId="{F20511E4-F726-6A4F-BE29-2A5A35D91A84}" srcId="{AD1DFE53-76CD-354B-8E6C-98C37E0A4A60}" destId="{83417965-4E55-874B-A36A-E06AFDECA29E}" srcOrd="2" destOrd="0" parTransId="{BA31DBE0-71E1-B846-9005-789A78609BA7}" sibTransId="{B3AD4796-A898-7B43-9229-F444034C8265}"/>
    <dgm:cxn modelId="{F15B87E4-0EAF-5D4A-8541-5610F69F831F}" srcId="{AD1DFE53-76CD-354B-8E6C-98C37E0A4A60}" destId="{2A134577-5464-8F47-B17B-2A93A4177708}" srcOrd="1" destOrd="0" parTransId="{CA51E4F1-29B8-1149-A2C4-FED7758CE426}" sibTransId="{74973822-BC81-7E43-8CAC-AB64D0F75046}"/>
    <dgm:cxn modelId="{6719E1E7-A93A-AF40-9BF9-45EAFB471EC7}" srcId="{A6544C7D-398D-A44D-90A9-9C5901DF69C0}" destId="{F77CFFF4-2EAB-BB4B-AB1D-4B8B7735AA42}" srcOrd="4" destOrd="0" parTransId="{C8214FA0-5D00-D343-A95C-5F45E542EE6E}" sibTransId="{E722F55B-BB0F-C247-A2C3-0AF7093F96E4}"/>
    <dgm:cxn modelId="{BB94D2E9-4994-8949-9E7C-575F4ABF139C}" type="presOf" srcId="{F77CFFF4-2EAB-BB4B-AB1D-4B8B7735AA42}" destId="{984FF33D-4560-0146-87F0-59D2EDAD9D40}" srcOrd="0" destOrd="0" presId="urn:microsoft.com/office/officeart/2005/8/layout/chevron2"/>
    <dgm:cxn modelId="{0205E4EA-E61E-114D-B458-0449985FC38B}" srcId="{F77CFFF4-2EAB-BB4B-AB1D-4B8B7735AA42}" destId="{86CD10E4-FDF3-9342-A510-9BD7C1E26B41}" srcOrd="2" destOrd="0" parTransId="{371BBED9-EA6D-194D-87FD-7DDC7F1F4710}" sibTransId="{8EB773E6-E911-2841-BF71-03A171304802}"/>
    <dgm:cxn modelId="{EB3329EB-C424-4C8C-84E4-7A0D0F741F18}" type="presOf" srcId="{BFD179E6-8781-4618-801A-6EBA04DE8C5D}" destId="{B5B8D5F2-A55D-0C4E-AD3A-E27FFED88577}" srcOrd="0" destOrd="1" presId="urn:microsoft.com/office/officeart/2005/8/layout/chevron2"/>
    <dgm:cxn modelId="{FD6D16F5-B31E-E64B-B404-C113421DB55D}" type="presOf" srcId="{AD1DFE53-76CD-354B-8E6C-98C37E0A4A60}" destId="{2D62F55B-20E4-184A-BCE1-3B55D35E79BA}" srcOrd="0" destOrd="0" presId="urn:microsoft.com/office/officeart/2005/8/layout/chevron2"/>
    <dgm:cxn modelId="{24B5C4F5-F3F1-2648-B6C4-7E7B3B1C14ED}" type="presOf" srcId="{83417965-4E55-874B-A36A-E06AFDECA29E}" destId="{06A4B0D0-1DA8-7046-8B8F-1E40963A1E23}" srcOrd="0" destOrd="2" presId="urn:microsoft.com/office/officeart/2005/8/layout/chevron2"/>
    <dgm:cxn modelId="{14370CFA-8B90-6949-8008-29ADCB8CA152}" type="presOf" srcId="{F6C09CB5-CB05-4941-9F0C-4D7EAB973970}" destId="{F8B0CF6E-0193-5340-A838-80F5B8C876C5}" srcOrd="0" destOrd="0" presId="urn:microsoft.com/office/officeart/2005/8/layout/chevron2"/>
    <dgm:cxn modelId="{702718FD-F088-FA4E-A1B2-AAE86DA93374}" type="presOf" srcId="{0A8A2EC7-B000-4E4F-BB31-EB05F1F06A5D}" destId="{92477D35-EB80-FE42-8945-9B18F533AD52}" srcOrd="0" destOrd="1" presId="urn:microsoft.com/office/officeart/2005/8/layout/chevron2"/>
    <dgm:cxn modelId="{E272846C-407D-9848-B0C6-BE468F76494F}" type="presParOf" srcId="{327E098C-F2D3-384E-ACB9-EDDDE8E64BCE}" destId="{5B246051-A5D0-6448-A74F-06F052793012}" srcOrd="0" destOrd="0" presId="urn:microsoft.com/office/officeart/2005/8/layout/chevron2"/>
    <dgm:cxn modelId="{34FBB7B6-A40D-BA42-A060-282F55190628}" type="presParOf" srcId="{5B246051-A5D0-6448-A74F-06F052793012}" destId="{F8B0CF6E-0193-5340-A838-80F5B8C876C5}" srcOrd="0" destOrd="0" presId="urn:microsoft.com/office/officeart/2005/8/layout/chevron2"/>
    <dgm:cxn modelId="{EDB22E67-7EB9-9C47-B1B4-21F0582A3B24}" type="presParOf" srcId="{5B246051-A5D0-6448-A74F-06F052793012}" destId="{B5B8D5F2-A55D-0C4E-AD3A-E27FFED88577}" srcOrd="1" destOrd="0" presId="urn:microsoft.com/office/officeart/2005/8/layout/chevron2"/>
    <dgm:cxn modelId="{6949E927-7452-D94E-B626-17E0B86D772B}" type="presParOf" srcId="{327E098C-F2D3-384E-ACB9-EDDDE8E64BCE}" destId="{58DB620B-CC2D-084E-A51A-4439D773CC88}" srcOrd="1" destOrd="0" presId="urn:microsoft.com/office/officeart/2005/8/layout/chevron2"/>
    <dgm:cxn modelId="{6CAB777F-B817-CE43-A2D5-29C6C2812DD8}" type="presParOf" srcId="{327E098C-F2D3-384E-ACB9-EDDDE8E64BCE}" destId="{FD9168DD-4262-0E43-846D-053DD4FD45F8}" srcOrd="2" destOrd="0" presId="urn:microsoft.com/office/officeart/2005/8/layout/chevron2"/>
    <dgm:cxn modelId="{71D9E2D5-ABA4-D247-AE43-59C1A4771D25}" type="presParOf" srcId="{FD9168DD-4262-0E43-846D-053DD4FD45F8}" destId="{9D278ADC-E2D7-9848-ADBC-DF0BC360F643}" srcOrd="0" destOrd="0" presId="urn:microsoft.com/office/officeart/2005/8/layout/chevron2"/>
    <dgm:cxn modelId="{22302346-716A-3044-BD31-6A407BAC373E}" type="presParOf" srcId="{FD9168DD-4262-0E43-846D-053DD4FD45F8}" destId="{92477D35-EB80-FE42-8945-9B18F533AD52}" srcOrd="1" destOrd="0" presId="urn:microsoft.com/office/officeart/2005/8/layout/chevron2"/>
    <dgm:cxn modelId="{7014C742-6AC0-5B4D-8316-97BDB0820338}" type="presParOf" srcId="{327E098C-F2D3-384E-ACB9-EDDDE8E64BCE}" destId="{E934EA99-15D9-EF40-95D0-5116B194203D}" srcOrd="3" destOrd="0" presId="urn:microsoft.com/office/officeart/2005/8/layout/chevron2"/>
    <dgm:cxn modelId="{3B35A130-0780-8E41-A0D9-778B05709402}" type="presParOf" srcId="{327E098C-F2D3-384E-ACB9-EDDDE8E64BCE}" destId="{CF73A111-36AB-2C40-8118-E3F5B0D9A4E8}" srcOrd="4" destOrd="0" presId="urn:microsoft.com/office/officeart/2005/8/layout/chevron2"/>
    <dgm:cxn modelId="{CCC55474-7B6C-144C-B54D-673198F81D5E}" type="presParOf" srcId="{CF73A111-36AB-2C40-8118-E3F5B0D9A4E8}" destId="{47243B56-EDDC-E047-AB02-70EC4D0DA6D8}" srcOrd="0" destOrd="0" presId="urn:microsoft.com/office/officeart/2005/8/layout/chevron2"/>
    <dgm:cxn modelId="{6A96525C-0428-0A45-BCF8-AC9BBA0A2BAF}" type="presParOf" srcId="{CF73A111-36AB-2C40-8118-E3F5B0D9A4E8}" destId="{5B1BC880-3269-B040-A2E9-B7C9B14BDD8D}" srcOrd="1" destOrd="0" presId="urn:microsoft.com/office/officeart/2005/8/layout/chevron2"/>
    <dgm:cxn modelId="{CA473297-9F16-054C-A459-EB5E3A2FB747}" type="presParOf" srcId="{327E098C-F2D3-384E-ACB9-EDDDE8E64BCE}" destId="{F4769125-B2A7-3344-A56C-E19C527560ED}" srcOrd="5" destOrd="0" presId="urn:microsoft.com/office/officeart/2005/8/layout/chevron2"/>
    <dgm:cxn modelId="{6F03469C-6F9C-1C45-A979-2C5B4BB26832}" type="presParOf" srcId="{327E098C-F2D3-384E-ACB9-EDDDE8E64BCE}" destId="{EDE94FBB-4927-BE43-A789-022F74F001B1}" srcOrd="6" destOrd="0" presId="urn:microsoft.com/office/officeart/2005/8/layout/chevron2"/>
    <dgm:cxn modelId="{A71374E5-291C-A14E-B6CD-40D9B915333D}" type="presParOf" srcId="{EDE94FBB-4927-BE43-A789-022F74F001B1}" destId="{2D62F55B-20E4-184A-BCE1-3B55D35E79BA}" srcOrd="0" destOrd="0" presId="urn:microsoft.com/office/officeart/2005/8/layout/chevron2"/>
    <dgm:cxn modelId="{218614D3-8D03-E04A-801C-1A9ED27426AD}" type="presParOf" srcId="{EDE94FBB-4927-BE43-A789-022F74F001B1}" destId="{06A4B0D0-1DA8-7046-8B8F-1E40963A1E23}" srcOrd="1" destOrd="0" presId="urn:microsoft.com/office/officeart/2005/8/layout/chevron2"/>
    <dgm:cxn modelId="{2C58BA91-6D37-F547-A9B2-F0B48014F827}" type="presParOf" srcId="{327E098C-F2D3-384E-ACB9-EDDDE8E64BCE}" destId="{559156E2-07FB-F844-B8A5-1205C1F22371}" srcOrd="7" destOrd="0" presId="urn:microsoft.com/office/officeart/2005/8/layout/chevron2"/>
    <dgm:cxn modelId="{4D3EA164-704B-DB4D-A46A-6872CACDC7A2}" type="presParOf" srcId="{327E098C-F2D3-384E-ACB9-EDDDE8E64BCE}" destId="{14C37C77-C33F-FE4A-BFEA-6708CE31846B}" srcOrd="8" destOrd="0" presId="urn:microsoft.com/office/officeart/2005/8/layout/chevron2"/>
    <dgm:cxn modelId="{85C8EE08-4081-B042-A1A9-B4845FA4435A}" type="presParOf" srcId="{14C37C77-C33F-FE4A-BFEA-6708CE31846B}" destId="{984FF33D-4560-0146-87F0-59D2EDAD9D40}" srcOrd="0" destOrd="0" presId="urn:microsoft.com/office/officeart/2005/8/layout/chevron2"/>
    <dgm:cxn modelId="{7BBE3C2A-2649-6A46-A005-2DBC842B98FE}" type="presParOf" srcId="{14C37C77-C33F-FE4A-BFEA-6708CE31846B}" destId="{9EA49F44-1CBC-7A44-A7C2-77D09BD9C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CF6E-0193-5340-A838-80F5B8C876C5}">
      <dsp:nvSpPr>
        <dsp:cNvPr id="0" name=""/>
        <dsp:cNvSpPr/>
      </dsp:nvSpPr>
      <dsp:spPr>
        <a:xfrm rot="5400000">
          <a:off x="-261713" y="539009"/>
          <a:ext cx="1744753" cy="1221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Concern</a:t>
          </a:r>
        </a:p>
      </dsp:txBody>
      <dsp:txXfrm rot="-5400000">
        <a:off x="1" y="887960"/>
        <a:ext cx="1221327" cy="523426"/>
      </dsp:txXfrm>
    </dsp:sp>
    <dsp:sp modelId="{B5B8D5F2-A55D-0C4E-AD3A-E27FFED88577}">
      <dsp:nvSpPr>
        <dsp:cNvPr id="0" name=""/>
        <dsp:cNvSpPr/>
      </dsp:nvSpPr>
      <dsp:spPr>
        <a:xfrm rot="5400000">
          <a:off x="3248590" y="-1749966"/>
          <a:ext cx="1134089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A teacher raises a concern in their lesson- they will contact you to share this.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 are worried about your child and raise a concern with the pastoral staff or one of your child’s teachers.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 raise a concern with the school’s </a:t>
          </a:r>
          <a:r>
            <a:rPr lang="en-GB" sz="1000" kern="1200" dirty="0" err="1"/>
            <a:t>SENCo</a:t>
          </a:r>
          <a:r>
            <a:rPr lang="en-GB" sz="1000" kern="1200" dirty="0"/>
            <a:t> (email address on the website)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Other mechanisms, such as data drops, behaviour reports, trigger a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Outside professionals raise a concern</a:t>
          </a:r>
        </a:p>
      </dsp:txBody>
      <dsp:txXfrm rot="-5400000">
        <a:off x="1221327" y="332659"/>
        <a:ext cx="5133254" cy="1023365"/>
      </dsp:txXfrm>
    </dsp:sp>
    <dsp:sp modelId="{9D278ADC-E2D7-9848-ADBC-DF0BC360F643}">
      <dsp:nvSpPr>
        <dsp:cNvPr id="0" name=""/>
        <dsp:cNvSpPr/>
      </dsp:nvSpPr>
      <dsp:spPr>
        <a:xfrm rot="5400000">
          <a:off x="-261713" y="2162255"/>
          <a:ext cx="1744753" cy="1221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Assess</a:t>
          </a:r>
        </a:p>
      </dsp:txBody>
      <dsp:txXfrm rot="-5400000">
        <a:off x="1" y="2511206"/>
        <a:ext cx="1221327" cy="523426"/>
      </dsp:txXfrm>
    </dsp:sp>
    <dsp:sp modelId="{92477D35-EB80-FE42-8945-9B18F533AD52}">
      <dsp:nvSpPr>
        <dsp:cNvPr id="0" name=""/>
        <dsp:cNvSpPr/>
      </dsp:nvSpPr>
      <dsp:spPr>
        <a:xfrm rot="5400000">
          <a:off x="3248590" y="-94444"/>
          <a:ext cx="1134089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Referral placed on CPOMS under category Pre-SEND Query (for our records)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lang="en-GB" sz="1000" kern="1200" dirty="0"/>
            <a:t> Member of staff raising concern contacts home to discuss with parent/carer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Round Robin sent to all staff involved with the student- Round Robin ascertains what strategies have been tried and inquires further with regard to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Cognitive assessments completed by SENCO/ASENCO- to see if there is a learning need.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Home visit arranged by SENCO/Attendance Lead if we are worried about your child not wanting to come to school.</a:t>
          </a:r>
        </a:p>
      </dsp:txBody>
      <dsp:txXfrm rot="-5400000">
        <a:off x="1221327" y="1988181"/>
        <a:ext cx="5133254" cy="1023365"/>
      </dsp:txXfrm>
    </dsp:sp>
    <dsp:sp modelId="{47243B56-EDDC-E047-AB02-70EC4D0DA6D8}">
      <dsp:nvSpPr>
        <dsp:cNvPr id="0" name=""/>
        <dsp:cNvSpPr/>
      </dsp:nvSpPr>
      <dsp:spPr>
        <a:xfrm rot="5400000">
          <a:off x="-261713" y="3785501"/>
          <a:ext cx="1744753" cy="1221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Plan </a:t>
          </a:r>
        </a:p>
      </dsp:txBody>
      <dsp:txXfrm rot="-5400000">
        <a:off x="1" y="4134452"/>
        <a:ext cx="1221327" cy="523426"/>
      </dsp:txXfrm>
    </dsp:sp>
    <dsp:sp modelId="{5B1BC880-3269-B040-A2E9-B7C9B14BDD8D}">
      <dsp:nvSpPr>
        <dsp:cNvPr id="0" name=""/>
        <dsp:cNvSpPr/>
      </dsp:nvSpPr>
      <dsp:spPr>
        <a:xfrm rot="5400000">
          <a:off x="3286962" y="1496525"/>
          <a:ext cx="1057346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SENCO/ASENCO collates information and devises suitable strategies, accessing advice from external professionals if required.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formulated by SENCO/ASENCO and shared with all staff via  Information Giving Round Robin</a:t>
          </a:r>
        </a:p>
      </dsp:txBody>
      <dsp:txXfrm rot="-5400000">
        <a:off x="1221328" y="3613775"/>
        <a:ext cx="5137001" cy="954116"/>
      </dsp:txXfrm>
    </dsp:sp>
    <dsp:sp modelId="{2D62F55B-20E4-184A-BCE1-3B55D35E79BA}">
      <dsp:nvSpPr>
        <dsp:cNvPr id="0" name=""/>
        <dsp:cNvSpPr/>
      </dsp:nvSpPr>
      <dsp:spPr>
        <a:xfrm rot="5400000">
          <a:off x="-261713" y="5408747"/>
          <a:ext cx="1744753" cy="1221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Do</a:t>
          </a:r>
        </a:p>
      </dsp:txBody>
      <dsp:txXfrm rot="-5400000">
        <a:off x="1" y="5757698"/>
        <a:ext cx="1221327" cy="523426"/>
      </dsp:txXfrm>
    </dsp:sp>
    <dsp:sp modelId="{06A4B0D0-1DA8-7046-8B8F-1E40963A1E23}">
      <dsp:nvSpPr>
        <dsp:cNvPr id="0" name=""/>
        <dsp:cNvSpPr/>
      </dsp:nvSpPr>
      <dsp:spPr>
        <a:xfrm rot="5400000">
          <a:off x="3248590" y="3119771"/>
          <a:ext cx="1134089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SENCO/ASENCO  will contact you to discuss strategies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Staff implement strategies  and adaptations as per suggested strategies sent out on Information Giving Round Robin.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Targeted interventions carried out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Transition plan in place if attendance is a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implanted for 6-8 weeks (or longer if required) </a:t>
          </a:r>
        </a:p>
      </dsp:txBody>
      <dsp:txXfrm rot="-5400000">
        <a:off x="1221327" y="5202396"/>
        <a:ext cx="5133254" cy="1023365"/>
      </dsp:txXfrm>
    </dsp:sp>
    <dsp:sp modelId="{984FF33D-4560-0146-87F0-59D2EDAD9D40}">
      <dsp:nvSpPr>
        <dsp:cNvPr id="0" name=""/>
        <dsp:cNvSpPr/>
      </dsp:nvSpPr>
      <dsp:spPr>
        <a:xfrm rot="5400000">
          <a:off x="-261713" y="7566541"/>
          <a:ext cx="1744753" cy="1221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Review</a:t>
          </a:r>
        </a:p>
      </dsp:txBody>
      <dsp:txXfrm rot="-5400000">
        <a:off x="1" y="7915492"/>
        <a:ext cx="1221327" cy="523426"/>
      </dsp:txXfrm>
    </dsp:sp>
    <dsp:sp modelId="{9EA49F44-1CBC-7A44-A7C2-77D09BD9C412}">
      <dsp:nvSpPr>
        <dsp:cNvPr id="0" name=""/>
        <dsp:cNvSpPr/>
      </dsp:nvSpPr>
      <dsp:spPr>
        <a:xfrm rot="5400000">
          <a:off x="2714043" y="5277564"/>
          <a:ext cx="2203185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Round Robin sent to all staff involved to give feedback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Student voice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reviewed via Round Robin to all staff, and collated by SENCO / ASENCO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Decision made depending on progress and feedback. This may be: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are successful and student is able to engage. 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Further cycle of strategies to build on what worked and tweak those that didn’t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Contact made with parents/carers to discuss review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Parents / carers invited in to school to discuss if we think that your child needs to be on the SEND register.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Learning Plan generated and any further referrals completed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Decision made by SENCO / ASENCO, in conjunction with parents, as to any onward referrals required. You will always be asked to consent to any referrals. All referrals must be sanctioned by Principal or SENCO</a:t>
          </a:r>
        </a:p>
      </dsp:txBody>
      <dsp:txXfrm rot="-5400000">
        <a:off x="1221328" y="6877831"/>
        <a:ext cx="5081065" cy="1988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CF6E-0193-5340-A838-80F5B8C876C5}">
      <dsp:nvSpPr>
        <dsp:cNvPr id="0" name=""/>
        <dsp:cNvSpPr/>
      </dsp:nvSpPr>
      <dsp:spPr>
        <a:xfrm rot="5400000">
          <a:off x="-257840" y="281039"/>
          <a:ext cx="1718933" cy="1203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Concern</a:t>
          </a:r>
        </a:p>
      </dsp:txBody>
      <dsp:txXfrm rot="-5400000">
        <a:off x="1" y="624826"/>
        <a:ext cx="1203253" cy="515680"/>
      </dsp:txXfrm>
    </dsp:sp>
    <dsp:sp modelId="{B5B8D5F2-A55D-0C4E-AD3A-E27FFED88577}">
      <dsp:nvSpPr>
        <dsp:cNvPr id="0" name=""/>
        <dsp:cNvSpPr/>
      </dsp:nvSpPr>
      <dsp:spPr>
        <a:xfrm rot="5400000">
          <a:off x="3147361" y="-1920908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Your child is already on the SEND register  but a concern is raised through the review process.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Attendance / ITAS concern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Managed Move or Off Site Directive already on SEND at previous school and a discussion is had at meeting </a:t>
          </a:r>
        </a:p>
      </dsp:txBody>
      <dsp:txXfrm rot="-5400000">
        <a:off x="1203253" y="77742"/>
        <a:ext cx="4950980" cy="1008222"/>
      </dsp:txXfrm>
    </dsp:sp>
    <dsp:sp modelId="{9D278ADC-E2D7-9848-ADBC-DF0BC360F643}">
      <dsp:nvSpPr>
        <dsp:cNvPr id="0" name=""/>
        <dsp:cNvSpPr/>
      </dsp:nvSpPr>
      <dsp:spPr>
        <a:xfrm rot="5400000">
          <a:off x="-257840" y="1876384"/>
          <a:ext cx="1718933" cy="1203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Assess</a:t>
          </a:r>
        </a:p>
      </dsp:txBody>
      <dsp:txXfrm rot="-5400000">
        <a:off x="1" y="2220171"/>
        <a:ext cx="1203253" cy="515680"/>
      </dsp:txXfrm>
    </dsp:sp>
    <dsp:sp modelId="{92477D35-EB80-FE42-8945-9B18F533AD52}">
      <dsp:nvSpPr>
        <dsp:cNvPr id="0" name=""/>
        <dsp:cNvSpPr/>
      </dsp:nvSpPr>
      <dsp:spPr>
        <a:xfrm rot="5400000">
          <a:off x="3147361" y="-325563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Referral placed on CPOMS under category SEND - this is for school records.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Round Robin sent to all staff involved with the student- so all your child’s teachers know about the concern.</a:t>
          </a:r>
        </a:p>
      </dsp:txBody>
      <dsp:txXfrm rot="-5400000">
        <a:off x="1203253" y="1673087"/>
        <a:ext cx="4950980" cy="1008222"/>
      </dsp:txXfrm>
    </dsp:sp>
    <dsp:sp modelId="{47243B56-EDDC-E047-AB02-70EC4D0DA6D8}">
      <dsp:nvSpPr>
        <dsp:cNvPr id="0" name=""/>
        <dsp:cNvSpPr/>
      </dsp:nvSpPr>
      <dsp:spPr>
        <a:xfrm rot="5400000">
          <a:off x="-257840" y="3471729"/>
          <a:ext cx="1718933" cy="1203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Plan </a:t>
          </a:r>
        </a:p>
      </dsp:txBody>
      <dsp:txXfrm rot="-5400000">
        <a:off x="1" y="3815516"/>
        <a:ext cx="1203253" cy="515680"/>
      </dsp:txXfrm>
    </dsp:sp>
    <dsp:sp modelId="{5B1BC880-3269-B040-A2E9-B7C9B14BDD8D}">
      <dsp:nvSpPr>
        <dsp:cNvPr id="0" name=""/>
        <dsp:cNvSpPr/>
      </dsp:nvSpPr>
      <dsp:spPr>
        <a:xfrm rot="5400000">
          <a:off x="3147361" y="1269781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SENCO/ASENCO collates information and devises suitable strategies, accessing advice from external professionals if required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Strategies and provisions added to the learning plan and updated on provision map for all staff to follow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You will be involved in the writing of this plan; as much as you are comfortable with. </a:t>
          </a:r>
        </a:p>
      </dsp:txBody>
      <dsp:txXfrm rot="-5400000">
        <a:off x="1203253" y="3268431"/>
        <a:ext cx="4950980" cy="1008222"/>
      </dsp:txXfrm>
    </dsp:sp>
    <dsp:sp modelId="{2D62F55B-20E4-184A-BCE1-3B55D35E79BA}">
      <dsp:nvSpPr>
        <dsp:cNvPr id="0" name=""/>
        <dsp:cNvSpPr/>
      </dsp:nvSpPr>
      <dsp:spPr>
        <a:xfrm rot="5400000">
          <a:off x="-257840" y="5067074"/>
          <a:ext cx="1718933" cy="1203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Do</a:t>
          </a:r>
        </a:p>
      </dsp:txBody>
      <dsp:txXfrm rot="-5400000">
        <a:off x="1" y="5410861"/>
        <a:ext cx="1203253" cy="515680"/>
      </dsp:txXfrm>
    </dsp:sp>
    <dsp:sp modelId="{06A4B0D0-1DA8-7046-8B8F-1E40963A1E23}">
      <dsp:nvSpPr>
        <dsp:cNvPr id="0" name=""/>
        <dsp:cNvSpPr/>
      </dsp:nvSpPr>
      <dsp:spPr>
        <a:xfrm rot="5400000">
          <a:off x="3147361" y="2865127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Staff implement strategies and adaptations as per plan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Targeted interventions carried out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Transition plan in place if attendance is a concern</a:t>
          </a:r>
        </a:p>
      </dsp:txBody>
      <dsp:txXfrm rot="-5400000">
        <a:off x="1203253" y="4863777"/>
        <a:ext cx="4950980" cy="1008222"/>
      </dsp:txXfrm>
    </dsp:sp>
    <dsp:sp modelId="{984FF33D-4560-0146-87F0-59D2EDAD9D40}">
      <dsp:nvSpPr>
        <dsp:cNvPr id="0" name=""/>
        <dsp:cNvSpPr/>
      </dsp:nvSpPr>
      <dsp:spPr>
        <a:xfrm rot="5400000">
          <a:off x="-257840" y="6810977"/>
          <a:ext cx="1718933" cy="1203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Review</a:t>
          </a:r>
        </a:p>
      </dsp:txBody>
      <dsp:txXfrm rot="-5400000">
        <a:off x="1" y="7154764"/>
        <a:ext cx="1203253" cy="515680"/>
      </dsp:txXfrm>
    </dsp:sp>
    <dsp:sp modelId="{9EA49F44-1CBC-7A44-A7C2-77D09BD9C412}">
      <dsp:nvSpPr>
        <dsp:cNvPr id="0" name=""/>
        <dsp:cNvSpPr/>
      </dsp:nvSpPr>
      <dsp:spPr>
        <a:xfrm rot="5400000">
          <a:off x="2998804" y="4609029"/>
          <a:ext cx="1414421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Review during normal termly review cycle using Provision Map review template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Round Robin sent to all staff involved to give feedback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Student voice.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We will ask for your views and make a review document that we will  share with you.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Decision made by SENCO/ASENCO, in conjunction with parents, as to any onward referrals required. All referrals must be sanctioned by Principal or SENCO. Any referrals to other agencies will always need your permission.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Continue with Graduated Response Assess, Plan, Do, Review Cycle</a:t>
          </a:r>
        </a:p>
      </dsp:txBody>
      <dsp:txXfrm rot="-5400000">
        <a:off x="1203254" y="6473625"/>
        <a:ext cx="4936476" cy="1276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8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2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4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2498-3A95-4043-86D5-BF4FACF0862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1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F51F46-82B1-E0BD-2616-274081638D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44980"/>
              </p:ext>
            </p:extLst>
          </p:nvPr>
        </p:nvGraphicFramePr>
        <p:xfrm>
          <a:off x="256033" y="356618"/>
          <a:ext cx="6409944" cy="932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9A37622-5B9E-456A-7E2D-86D7690C6B36}"/>
              </a:ext>
            </a:extLst>
          </p:cNvPr>
          <p:cNvSpPr txBox="1"/>
          <p:nvPr/>
        </p:nvSpPr>
        <p:spPr>
          <a:xfrm>
            <a:off x="1299763" y="100584"/>
            <a:ext cx="5466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Graduated Response for Early Identification - for parents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F51F46-82B1-E0BD-2616-274081638D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429904"/>
              </p:ext>
            </p:extLst>
          </p:nvPr>
        </p:nvGraphicFramePr>
        <p:xfrm>
          <a:off x="310896" y="1063081"/>
          <a:ext cx="6208776" cy="8295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9425AD-F0DB-BB30-65FB-3D7CA612A6C4}"/>
              </a:ext>
            </a:extLst>
          </p:cNvPr>
          <p:cNvSpPr txBox="1"/>
          <p:nvPr/>
        </p:nvSpPr>
        <p:spPr>
          <a:xfrm>
            <a:off x="86062" y="247425"/>
            <a:ext cx="620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Graduated Response for Student on the SEND Register - for parents </a:t>
            </a:r>
          </a:p>
        </p:txBody>
      </p:sp>
    </p:spTree>
    <p:extLst>
      <p:ext uri="{BB962C8B-B14F-4D97-AF65-F5344CB8AC3E}">
        <p14:creationId xmlns:p14="http://schemas.microsoft.com/office/powerpoint/2010/main" val="7778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c890d84e-0e96-4230-ab75-8e748788915c" xsi:nil="true"/>
    <MigrationWizIdPermissionLevels xmlns="c890d84e-0e96-4230-ab75-8e748788915c" xsi:nil="true"/>
    <MigrationWizIdDocumentLibraryPermissions xmlns="c890d84e-0e96-4230-ab75-8e748788915c" xsi:nil="true"/>
    <MigrationWizIdSecurityGroups xmlns="c890d84e-0e96-4230-ab75-8e748788915c" xsi:nil="true"/>
    <MigrationWizIdPermissions xmlns="c890d84e-0e96-4230-ab75-8e748788915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B44AA0B573243AAC57BDEE2481A0D" ma:contentTypeVersion="19" ma:contentTypeDescription="Create a new document." ma:contentTypeScope="" ma:versionID="1a60ff7aa6fc511531254b536189f136">
  <xsd:schema xmlns:xsd="http://www.w3.org/2001/XMLSchema" xmlns:xs="http://www.w3.org/2001/XMLSchema" xmlns:p="http://schemas.microsoft.com/office/2006/metadata/properties" xmlns:ns3="c890d84e-0e96-4230-ab75-8e748788915c" xmlns:ns4="0169e3d1-5295-413f-9625-6d15398d4560" targetNamespace="http://schemas.microsoft.com/office/2006/metadata/properties" ma:root="true" ma:fieldsID="06ca96fba3f758a6c31bf032732098d4" ns3:_="" ns4:_="">
    <xsd:import namespace="c890d84e-0e96-4230-ab75-8e748788915c"/>
    <xsd:import namespace="0169e3d1-5295-413f-9625-6d15398d4560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0d84e-0e96-4230-ab75-8e748788915c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9e3d1-5295-413f-9625-6d15398d456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19958E-84AE-4739-8F5B-CDCC24AD39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38D70E-7E67-4761-A289-0F2B9D20868A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0169e3d1-5295-413f-9625-6d15398d4560"/>
    <ds:schemaRef ds:uri="c890d84e-0e96-4230-ab75-8e748788915c"/>
  </ds:schemaRefs>
</ds:datastoreItem>
</file>

<file path=customXml/itemProps3.xml><?xml version="1.0" encoding="utf-8"?>
<ds:datastoreItem xmlns:ds="http://schemas.openxmlformats.org/officeDocument/2006/customXml" ds:itemID="{482D75A0-6B5E-47F7-B5A6-3F4C48847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90d84e-0e96-4230-ab75-8e748788915c"/>
    <ds:schemaRef ds:uri="0169e3d1-5295-413f-9625-6d15398d45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4937</TotalTime>
  <Words>660</Words>
  <Application>Microsoft Office PowerPoint</Application>
  <PresentationFormat>A4 Paper (210x297 mm)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Woodcock</dc:creator>
  <cp:lastModifiedBy>M.Holly</cp:lastModifiedBy>
  <cp:revision>11</cp:revision>
  <cp:lastPrinted>2022-07-13T13:13:51Z</cp:lastPrinted>
  <dcterms:created xsi:type="dcterms:W3CDTF">2022-07-11T10:52:46Z</dcterms:created>
  <dcterms:modified xsi:type="dcterms:W3CDTF">2022-09-16T09:30:17Z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0x01010042BB44AA0B573243AAC57BDEE2481A0D</vt:lpwstr>
  </property>
</Properties>
</file>